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2" r:id="rId2"/>
  </p:sldMasterIdLst>
  <p:notesMasterIdLst>
    <p:notesMasterId r:id="rId30"/>
  </p:notesMasterIdLst>
  <p:sldIdLst>
    <p:sldId id="425" r:id="rId3"/>
    <p:sldId id="256" r:id="rId4"/>
    <p:sldId id="257" r:id="rId5"/>
    <p:sldId id="258" r:id="rId6"/>
    <p:sldId id="274" r:id="rId7"/>
    <p:sldId id="259" r:id="rId8"/>
    <p:sldId id="260" r:id="rId9"/>
    <p:sldId id="261" r:id="rId10"/>
    <p:sldId id="262" r:id="rId11"/>
    <p:sldId id="263" r:id="rId12"/>
    <p:sldId id="264" r:id="rId13"/>
    <p:sldId id="265" r:id="rId14"/>
    <p:sldId id="266" r:id="rId15"/>
    <p:sldId id="267" r:id="rId16"/>
    <p:sldId id="268" r:id="rId17"/>
    <p:sldId id="450" r:id="rId18"/>
    <p:sldId id="269" r:id="rId19"/>
    <p:sldId id="475" r:id="rId20"/>
    <p:sldId id="270" r:id="rId21"/>
    <p:sldId id="271" r:id="rId22"/>
    <p:sldId id="272" r:id="rId23"/>
    <p:sldId id="273" r:id="rId24"/>
    <p:sldId id="275" r:id="rId25"/>
    <p:sldId id="276" r:id="rId26"/>
    <p:sldId id="288" r:id="rId27"/>
    <p:sldId id="277" r:id="rId28"/>
    <p:sldId id="426"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079F0B5-D11A-49C7-9229-F998BE0E222C}" v="2" dt="2023-10-06T16:39:55.67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603" autoAdjust="0"/>
    <p:restoredTop sz="86385" autoAdjust="0"/>
  </p:normalViewPr>
  <p:slideViewPr>
    <p:cSldViewPr snapToGrid="0">
      <p:cViewPr varScale="1">
        <p:scale>
          <a:sx n="98" d="100"/>
          <a:sy n="98" d="100"/>
        </p:scale>
        <p:origin x="276" y="90"/>
      </p:cViewPr>
      <p:guideLst/>
    </p:cSldViewPr>
  </p:slideViewPr>
  <p:outlineViewPr>
    <p:cViewPr>
      <p:scale>
        <a:sx n="33" d="100"/>
        <a:sy n="33" d="100"/>
      </p:scale>
      <p:origin x="0" y="-102336"/>
    </p:cViewPr>
  </p:outlineViewPr>
  <p:notesTextViewPr>
    <p:cViewPr>
      <p:scale>
        <a:sx n="1" d="1"/>
        <a:sy n="1" d="1"/>
      </p:scale>
      <p:origin x="0" y="0"/>
    </p:cViewPr>
  </p:notesTextViewPr>
  <p:sorterViewPr>
    <p:cViewPr varScale="1">
      <p:scale>
        <a:sx n="100" d="100"/>
        <a:sy n="100" d="100"/>
      </p:scale>
      <p:origin x="0" y="-3420"/>
    </p:cViewPr>
  </p:sorterViewPr>
  <p:notesViewPr>
    <p:cSldViewPr snapToGrid="0">
      <p:cViewPr varScale="1">
        <p:scale>
          <a:sx n="87" d="100"/>
          <a:sy n="87" d="100"/>
        </p:scale>
        <p:origin x="3840" y="6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notesMaster" Target="notesMasters/notesMaster1.xml"/><Relationship Id="rId35" Type="http://schemas.microsoft.com/office/2016/11/relationships/changesInfo" Target="changesInfos/changesInfo1.xml"/><Relationship Id="rId8" Type="http://schemas.openxmlformats.org/officeDocument/2006/relationships/slide" Target="slides/slide6.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rry Jones" userId="0372f535bcb438a2" providerId="LiveId" clId="{6B07F72B-78A0-42F5-B627-F840D60184DB}"/>
    <pc:docChg chg="undo custSel addSld modSld">
      <pc:chgData name="Barry Jones" userId="0372f535bcb438a2" providerId="LiveId" clId="{6B07F72B-78A0-42F5-B627-F840D60184DB}" dt="2023-04-06T21:46:52.544" v="1289" actId="114"/>
      <pc:docMkLst>
        <pc:docMk/>
      </pc:docMkLst>
      <pc:sldChg chg="modSp mod">
        <pc:chgData name="Barry Jones" userId="0372f535bcb438a2" providerId="LiveId" clId="{6B07F72B-78A0-42F5-B627-F840D60184DB}" dt="2023-04-06T21:17:09.262" v="1" actId="207"/>
        <pc:sldMkLst>
          <pc:docMk/>
          <pc:sldMk cId="1445486148" sldId="265"/>
        </pc:sldMkLst>
        <pc:spChg chg="mod">
          <ac:chgData name="Barry Jones" userId="0372f535bcb438a2" providerId="LiveId" clId="{6B07F72B-78A0-42F5-B627-F840D60184DB}" dt="2023-04-06T21:17:09.262" v="1" actId="207"/>
          <ac:spMkLst>
            <pc:docMk/>
            <pc:sldMk cId="1445486148" sldId="265"/>
            <ac:spMk id="3" creationId="{7B60C27D-A8E4-0D98-8608-DF3F120C3E2C}"/>
          </ac:spMkLst>
        </pc:spChg>
      </pc:sldChg>
      <pc:sldChg chg="modSp mod">
        <pc:chgData name="Barry Jones" userId="0372f535bcb438a2" providerId="LiveId" clId="{6B07F72B-78A0-42F5-B627-F840D60184DB}" dt="2023-04-06T21:17:40.499" v="3" actId="207"/>
        <pc:sldMkLst>
          <pc:docMk/>
          <pc:sldMk cId="3543839506" sldId="267"/>
        </pc:sldMkLst>
        <pc:spChg chg="mod">
          <ac:chgData name="Barry Jones" userId="0372f535bcb438a2" providerId="LiveId" clId="{6B07F72B-78A0-42F5-B627-F840D60184DB}" dt="2023-04-06T21:17:40.499" v="3" actId="207"/>
          <ac:spMkLst>
            <pc:docMk/>
            <pc:sldMk cId="3543839506" sldId="267"/>
            <ac:spMk id="3" creationId="{F66C94E9-F426-0AC9-2C19-E9AF021D1941}"/>
          </ac:spMkLst>
        </pc:spChg>
      </pc:sldChg>
      <pc:sldChg chg="modSp mod">
        <pc:chgData name="Barry Jones" userId="0372f535bcb438a2" providerId="LiveId" clId="{6B07F72B-78A0-42F5-B627-F840D60184DB}" dt="2023-04-06T21:19:28.660" v="7" actId="13926"/>
        <pc:sldMkLst>
          <pc:docMk/>
          <pc:sldMk cId="3549853890" sldId="269"/>
        </pc:sldMkLst>
        <pc:spChg chg="mod">
          <ac:chgData name="Barry Jones" userId="0372f535bcb438a2" providerId="LiveId" clId="{6B07F72B-78A0-42F5-B627-F840D60184DB}" dt="2023-04-06T21:19:28.660" v="7" actId="13926"/>
          <ac:spMkLst>
            <pc:docMk/>
            <pc:sldMk cId="3549853890" sldId="269"/>
            <ac:spMk id="3" creationId="{FD022048-32A1-BE98-3FE0-40175BA91683}"/>
          </ac:spMkLst>
        </pc:spChg>
      </pc:sldChg>
      <pc:sldChg chg="modSp mod">
        <pc:chgData name="Barry Jones" userId="0372f535bcb438a2" providerId="LiveId" clId="{6B07F72B-78A0-42F5-B627-F840D60184DB}" dt="2023-04-06T21:18:25.419" v="5" actId="207"/>
        <pc:sldMkLst>
          <pc:docMk/>
          <pc:sldMk cId="3175035023" sldId="450"/>
        </pc:sldMkLst>
        <pc:spChg chg="mod">
          <ac:chgData name="Barry Jones" userId="0372f535bcb438a2" providerId="LiveId" clId="{6B07F72B-78A0-42F5-B627-F840D60184DB}" dt="2023-04-06T21:18:25.419" v="5" actId="207"/>
          <ac:spMkLst>
            <pc:docMk/>
            <pc:sldMk cId="3175035023" sldId="450"/>
            <ac:spMk id="3" creationId="{891D5AE6-8997-8D5C-C722-3489CE84C4D8}"/>
          </ac:spMkLst>
        </pc:spChg>
      </pc:sldChg>
      <pc:sldChg chg="addSp delSp modSp new mod setBg setClrOvrMap">
        <pc:chgData name="Barry Jones" userId="0372f535bcb438a2" providerId="LiveId" clId="{6B07F72B-78A0-42F5-B627-F840D60184DB}" dt="2023-04-06T21:46:52.544" v="1289" actId="114"/>
        <pc:sldMkLst>
          <pc:docMk/>
          <pc:sldMk cId="436633630" sldId="475"/>
        </pc:sldMkLst>
        <pc:spChg chg="mod">
          <ac:chgData name="Barry Jones" userId="0372f535bcb438a2" providerId="LiveId" clId="{6B07F72B-78A0-42F5-B627-F840D60184DB}" dt="2023-04-06T21:42:55.089" v="1100" actId="6549"/>
          <ac:spMkLst>
            <pc:docMk/>
            <pc:sldMk cId="436633630" sldId="475"/>
            <ac:spMk id="2" creationId="{C6110EA1-A98E-8176-4FE6-5CCCCD236DAE}"/>
          </ac:spMkLst>
        </pc:spChg>
        <pc:spChg chg="mod">
          <ac:chgData name="Barry Jones" userId="0372f535bcb438a2" providerId="LiveId" clId="{6B07F72B-78A0-42F5-B627-F840D60184DB}" dt="2023-04-06T21:46:52.544" v="1289" actId="114"/>
          <ac:spMkLst>
            <pc:docMk/>
            <pc:sldMk cId="436633630" sldId="475"/>
            <ac:spMk id="3" creationId="{EEE64448-9120-AC97-4730-B9DA77F8547F}"/>
          </ac:spMkLst>
        </pc:spChg>
        <pc:spChg chg="add del">
          <ac:chgData name="Barry Jones" userId="0372f535bcb438a2" providerId="LiveId" clId="{6B07F72B-78A0-42F5-B627-F840D60184DB}" dt="2023-04-06T21:28:59.331" v="915" actId="26606"/>
          <ac:spMkLst>
            <pc:docMk/>
            <pc:sldMk cId="436633630" sldId="475"/>
            <ac:spMk id="9" creationId="{7FF47CB7-972F-479F-A36D-9E72D26EC8DA}"/>
          </ac:spMkLst>
        </pc:spChg>
        <pc:spChg chg="add del">
          <ac:chgData name="Barry Jones" userId="0372f535bcb438a2" providerId="LiveId" clId="{6B07F72B-78A0-42F5-B627-F840D60184DB}" dt="2023-04-06T21:28:59.331" v="915" actId="26606"/>
          <ac:spMkLst>
            <pc:docMk/>
            <pc:sldMk cId="436633630" sldId="475"/>
            <ac:spMk id="11" creationId="{0D153B68-5844-490D-8E67-F616D6D721CA}"/>
          </ac:spMkLst>
        </pc:spChg>
        <pc:spChg chg="add del">
          <ac:chgData name="Barry Jones" userId="0372f535bcb438a2" providerId="LiveId" clId="{6B07F72B-78A0-42F5-B627-F840D60184DB}" dt="2023-04-06T21:28:59.331" v="915" actId="26606"/>
          <ac:spMkLst>
            <pc:docMk/>
            <pc:sldMk cId="436633630" sldId="475"/>
            <ac:spMk id="13" creationId="{9A0D773F-7A7D-4DBB-9DEA-86BB8B8F4BC8}"/>
          </ac:spMkLst>
        </pc:spChg>
        <pc:spChg chg="add del">
          <ac:chgData name="Barry Jones" userId="0372f535bcb438a2" providerId="LiveId" clId="{6B07F72B-78A0-42F5-B627-F840D60184DB}" dt="2023-04-06T21:29:50.712" v="921" actId="26606"/>
          <ac:spMkLst>
            <pc:docMk/>
            <pc:sldMk cId="436633630" sldId="475"/>
            <ac:spMk id="15" creationId="{45D37F4E-DDB4-456B-97E0-9937730A039F}"/>
          </ac:spMkLst>
        </pc:spChg>
        <pc:spChg chg="add del">
          <ac:chgData name="Barry Jones" userId="0372f535bcb438a2" providerId="LiveId" clId="{6B07F72B-78A0-42F5-B627-F840D60184DB}" dt="2023-04-06T21:29:50.712" v="921" actId="26606"/>
          <ac:spMkLst>
            <pc:docMk/>
            <pc:sldMk cId="436633630" sldId="475"/>
            <ac:spMk id="16" creationId="{B2DD41CD-8F47-4F56-AD12-4E2FF7696987}"/>
          </ac:spMkLst>
        </pc:spChg>
        <pc:spChg chg="add del">
          <ac:chgData name="Barry Jones" userId="0372f535bcb438a2" providerId="LiveId" clId="{6B07F72B-78A0-42F5-B627-F840D60184DB}" dt="2023-04-06T21:29:32.894" v="918" actId="26606"/>
          <ac:spMkLst>
            <pc:docMk/>
            <pc:sldMk cId="436633630" sldId="475"/>
            <ac:spMk id="21" creationId="{04812C46-200A-4DEB-A05E-3ED6C68C2387}"/>
          </ac:spMkLst>
        </pc:spChg>
        <pc:spChg chg="add del">
          <ac:chgData name="Barry Jones" userId="0372f535bcb438a2" providerId="LiveId" clId="{6B07F72B-78A0-42F5-B627-F840D60184DB}" dt="2023-04-06T21:29:32.894" v="918" actId="26606"/>
          <ac:spMkLst>
            <pc:docMk/>
            <pc:sldMk cId="436633630" sldId="475"/>
            <ac:spMk id="23" creationId="{D1EA859B-E555-4109-94F3-6700E046E008}"/>
          </ac:spMkLst>
        </pc:spChg>
        <pc:spChg chg="add del">
          <ac:chgData name="Barry Jones" userId="0372f535bcb438a2" providerId="LiveId" clId="{6B07F72B-78A0-42F5-B627-F840D60184DB}" dt="2023-04-06T21:29:50.697" v="920" actId="26606"/>
          <ac:spMkLst>
            <pc:docMk/>
            <pc:sldMk cId="436633630" sldId="475"/>
            <ac:spMk id="25" creationId="{8F90786E-B72D-4C32-BDCE-A170B007822D}"/>
          </ac:spMkLst>
        </pc:spChg>
        <pc:spChg chg="add del">
          <ac:chgData name="Barry Jones" userId="0372f535bcb438a2" providerId="LiveId" clId="{6B07F72B-78A0-42F5-B627-F840D60184DB}" dt="2023-04-06T21:29:50.697" v="920" actId="26606"/>
          <ac:spMkLst>
            <pc:docMk/>
            <pc:sldMk cId="436633630" sldId="475"/>
            <ac:spMk id="26" creationId="{5E46F2E7-848F-4A6C-A098-4764FDEA771A}"/>
          </ac:spMkLst>
        </pc:spChg>
        <pc:spChg chg="add del">
          <ac:chgData name="Barry Jones" userId="0372f535bcb438a2" providerId="LiveId" clId="{6B07F72B-78A0-42F5-B627-F840D60184DB}" dt="2023-04-06T21:32:35.883" v="935" actId="26606"/>
          <ac:spMkLst>
            <pc:docMk/>
            <pc:sldMk cId="436633630" sldId="475"/>
            <ac:spMk id="28" creationId="{C0A1ED06-4733-4020-9C60-81D4D801408D}"/>
          </ac:spMkLst>
        </pc:spChg>
        <pc:spChg chg="add del">
          <ac:chgData name="Barry Jones" userId="0372f535bcb438a2" providerId="LiveId" clId="{6B07F72B-78A0-42F5-B627-F840D60184DB}" dt="2023-04-06T21:32:35.883" v="935" actId="26606"/>
          <ac:spMkLst>
            <pc:docMk/>
            <pc:sldMk cId="436633630" sldId="475"/>
            <ac:spMk id="29" creationId="{B0CA3509-3AF9-45FE-93ED-57BB5D5E8E07}"/>
          </ac:spMkLst>
        </pc:spChg>
        <pc:spChg chg="add del">
          <ac:chgData name="Barry Jones" userId="0372f535bcb438a2" providerId="LiveId" clId="{6B07F72B-78A0-42F5-B627-F840D60184DB}" dt="2023-04-06T21:31:04.124" v="928" actId="26606"/>
          <ac:spMkLst>
            <pc:docMk/>
            <pc:sldMk cId="436633630" sldId="475"/>
            <ac:spMk id="34" creationId="{7C432AFE-B3D2-4BFF-BF8F-96C27AFF1AC7}"/>
          </ac:spMkLst>
        </pc:spChg>
        <pc:spChg chg="add del">
          <ac:chgData name="Barry Jones" userId="0372f535bcb438a2" providerId="LiveId" clId="{6B07F72B-78A0-42F5-B627-F840D60184DB}" dt="2023-04-06T21:31:04.124" v="928" actId="26606"/>
          <ac:spMkLst>
            <pc:docMk/>
            <pc:sldMk cId="436633630" sldId="475"/>
            <ac:spMk id="36" creationId="{AF2F604E-43BE-4DC3-B983-E071523364F8}"/>
          </ac:spMkLst>
        </pc:spChg>
        <pc:spChg chg="add del">
          <ac:chgData name="Barry Jones" userId="0372f535bcb438a2" providerId="LiveId" clId="{6B07F72B-78A0-42F5-B627-F840D60184DB}" dt="2023-04-06T21:31:04.124" v="928" actId="26606"/>
          <ac:spMkLst>
            <pc:docMk/>
            <pc:sldMk cId="436633630" sldId="475"/>
            <ac:spMk id="38" creationId="{08C9B587-E65E-4B52-B37C-ABEBB6E87928}"/>
          </ac:spMkLst>
        </pc:spChg>
        <pc:spChg chg="add del">
          <ac:chgData name="Barry Jones" userId="0372f535bcb438a2" providerId="LiveId" clId="{6B07F72B-78A0-42F5-B627-F840D60184DB}" dt="2023-04-06T21:31:33.020" v="930" actId="26606"/>
          <ac:spMkLst>
            <pc:docMk/>
            <pc:sldMk cId="436633630" sldId="475"/>
            <ac:spMk id="40" creationId="{E8A8EAB8-D2FF-444D-B34B-7D32F106AD0E}"/>
          </ac:spMkLst>
        </pc:spChg>
        <pc:spChg chg="add del">
          <ac:chgData name="Barry Jones" userId="0372f535bcb438a2" providerId="LiveId" clId="{6B07F72B-78A0-42F5-B627-F840D60184DB}" dt="2023-04-06T21:31:57.775" v="932" actId="26606"/>
          <ac:spMkLst>
            <pc:docMk/>
            <pc:sldMk cId="436633630" sldId="475"/>
            <ac:spMk id="44" creationId="{E8A8EAB8-D2FF-444D-B34B-7D32F106AD0E}"/>
          </ac:spMkLst>
        </pc:spChg>
        <pc:spChg chg="add del">
          <ac:chgData name="Barry Jones" userId="0372f535bcb438a2" providerId="LiveId" clId="{6B07F72B-78A0-42F5-B627-F840D60184DB}" dt="2023-04-06T21:31:57.775" v="932" actId="26606"/>
          <ac:spMkLst>
            <pc:docMk/>
            <pc:sldMk cId="436633630" sldId="475"/>
            <ac:spMk id="45" creationId="{9DD005C1-8C51-42D6-9BEE-B9B83849743D}"/>
          </ac:spMkLst>
        </pc:spChg>
        <pc:spChg chg="add del">
          <ac:chgData name="Barry Jones" userId="0372f535bcb438a2" providerId="LiveId" clId="{6B07F72B-78A0-42F5-B627-F840D60184DB}" dt="2023-04-06T21:31:57.775" v="932" actId="26606"/>
          <ac:spMkLst>
            <pc:docMk/>
            <pc:sldMk cId="436633630" sldId="475"/>
            <ac:spMk id="46" creationId="{C61F2F60-14E3-4196-B7CE-175E46F04481}"/>
          </ac:spMkLst>
        </pc:spChg>
        <pc:spChg chg="add del">
          <ac:chgData name="Barry Jones" userId="0372f535bcb438a2" providerId="LiveId" clId="{6B07F72B-78A0-42F5-B627-F840D60184DB}" dt="2023-04-06T21:32:35.867" v="934" actId="26606"/>
          <ac:spMkLst>
            <pc:docMk/>
            <pc:sldMk cId="436633630" sldId="475"/>
            <ac:spMk id="48" creationId="{E8A8EAB8-D2FF-444D-B34B-7D32F106AD0E}"/>
          </ac:spMkLst>
        </pc:spChg>
        <pc:spChg chg="add del">
          <ac:chgData name="Barry Jones" userId="0372f535bcb438a2" providerId="LiveId" clId="{6B07F72B-78A0-42F5-B627-F840D60184DB}" dt="2023-04-06T21:32:35.867" v="934" actId="26606"/>
          <ac:spMkLst>
            <pc:docMk/>
            <pc:sldMk cId="436633630" sldId="475"/>
            <ac:spMk id="49" creationId="{C61F2F60-14E3-4196-B7CE-175E46F04481}"/>
          </ac:spMkLst>
        </pc:spChg>
        <pc:spChg chg="add">
          <ac:chgData name="Barry Jones" userId="0372f535bcb438a2" providerId="LiveId" clId="{6B07F72B-78A0-42F5-B627-F840D60184DB}" dt="2023-04-06T21:32:35.883" v="935" actId="26606"/>
          <ac:spMkLst>
            <pc:docMk/>
            <pc:sldMk cId="436633630" sldId="475"/>
            <ac:spMk id="51" creationId="{7C432AFE-B3D2-4BFF-BF8F-96C27AFF1AC7}"/>
          </ac:spMkLst>
        </pc:spChg>
        <pc:spChg chg="add">
          <ac:chgData name="Barry Jones" userId="0372f535bcb438a2" providerId="LiveId" clId="{6B07F72B-78A0-42F5-B627-F840D60184DB}" dt="2023-04-06T21:32:35.883" v="935" actId="26606"/>
          <ac:spMkLst>
            <pc:docMk/>
            <pc:sldMk cId="436633630" sldId="475"/>
            <ac:spMk id="52" creationId="{AF2F604E-43BE-4DC3-B983-E071523364F8}"/>
          </ac:spMkLst>
        </pc:spChg>
        <pc:spChg chg="add">
          <ac:chgData name="Barry Jones" userId="0372f535bcb438a2" providerId="LiveId" clId="{6B07F72B-78A0-42F5-B627-F840D60184DB}" dt="2023-04-06T21:32:35.883" v="935" actId="26606"/>
          <ac:spMkLst>
            <pc:docMk/>
            <pc:sldMk cId="436633630" sldId="475"/>
            <ac:spMk id="53" creationId="{08C9B587-E65E-4B52-B37C-ABEBB6E87928}"/>
          </ac:spMkLst>
        </pc:spChg>
        <pc:picChg chg="add mod ord">
          <ac:chgData name="Barry Jones" userId="0372f535bcb438a2" providerId="LiveId" clId="{6B07F72B-78A0-42F5-B627-F840D60184DB}" dt="2023-04-06T21:32:35.883" v="935" actId="26606"/>
          <ac:picMkLst>
            <pc:docMk/>
            <pc:sldMk cId="436633630" sldId="475"/>
            <ac:picMk id="4" creationId="{602C82EF-F452-7695-D411-C95DBEFAE771}"/>
          </ac:picMkLst>
        </pc:picChg>
        <pc:cxnChg chg="add del">
          <ac:chgData name="Barry Jones" userId="0372f535bcb438a2" providerId="LiveId" clId="{6B07F72B-78A0-42F5-B627-F840D60184DB}" dt="2023-04-06T21:31:33.020" v="930" actId="26606"/>
          <ac:cxnSpMkLst>
            <pc:docMk/>
            <pc:sldMk cId="436633630" sldId="475"/>
            <ac:cxnSpMk id="41" creationId="{EEA38897-7BA3-4408-8083-3235339C4A60}"/>
          </ac:cxnSpMkLst>
        </pc:cxnChg>
        <pc:cxnChg chg="add del">
          <ac:chgData name="Barry Jones" userId="0372f535bcb438a2" providerId="LiveId" clId="{6B07F72B-78A0-42F5-B627-F840D60184DB}" dt="2023-04-06T21:31:33.020" v="930" actId="26606"/>
          <ac:cxnSpMkLst>
            <pc:docMk/>
            <pc:sldMk cId="436633630" sldId="475"/>
            <ac:cxnSpMk id="42" creationId="{F11AD06B-AB20-4097-8606-5DA00DBACE88}"/>
          </ac:cxnSpMkLst>
        </pc:cxnChg>
      </pc:sldChg>
    </pc:docChg>
  </pc:docChgLst>
  <pc:docChgLst>
    <pc:chgData name="Barry Jones" userId="0372f535bcb438a2" providerId="LiveId" clId="{3D1B2476-75DA-4BF7-B3CF-C2D414F7D0B7}"/>
    <pc:docChg chg="custSel modSld">
      <pc:chgData name="Barry Jones" userId="0372f535bcb438a2" providerId="LiveId" clId="{3D1B2476-75DA-4BF7-B3CF-C2D414F7D0B7}" dt="2023-01-30T15:54:05.449" v="179" actId="20577"/>
      <pc:docMkLst>
        <pc:docMk/>
      </pc:docMkLst>
      <pc:sldChg chg="modSp mod">
        <pc:chgData name="Barry Jones" userId="0372f535bcb438a2" providerId="LiveId" clId="{3D1B2476-75DA-4BF7-B3CF-C2D414F7D0B7}" dt="2023-01-22T15:43:03.340" v="48" actId="20577"/>
        <pc:sldMkLst>
          <pc:docMk/>
          <pc:sldMk cId="4138151486" sldId="266"/>
        </pc:sldMkLst>
        <pc:spChg chg="mod">
          <ac:chgData name="Barry Jones" userId="0372f535bcb438a2" providerId="LiveId" clId="{3D1B2476-75DA-4BF7-B3CF-C2D414F7D0B7}" dt="2023-01-22T15:43:03.340" v="48" actId="20577"/>
          <ac:spMkLst>
            <pc:docMk/>
            <pc:sldMk cId="4138151486" sldId="266"/>
            <ac:spMk id="3" creationId="{6DCE9C78-22E2-B23A-90F3-144D403CD6E0}"/>
          </ac:spMkLst>
        </pc:spChg>
      </pc:sldChg>
      <pc:sldChg chg="modSp mod">
        <pc:chgData name="Barry Jones" userId="0372f535bcb438a2" providerId="LiveId" clId="{3D1B2476-75DA-4BF7-B3CF-C2D414F7D0B7}" dt="2023-01-22T15:46:25.748" v="99" actId="20577"/>
        <pc:sldMkLst>
          <pc:docMk/>
          <pc:sldMk cId="1697148651" sldId="323"/>
        </pc:sldMkLst>
        <pc:spChg chg="mod">
          <ac:chgData name="Barry Jones" userId="0372f535bcb438a2" providerId="LiveId" clId="{3D1B2476-75DA-4BF7-B3CF-C2D414F7D0B7}" dt="2023-01-22T15:46:25.748" v="99" actId="20577"/>
          <ac:spMkLst>
            <pc:docMk/>
            <pc:sldMk cId="1697148651" sldId="323"/>
            <ac:spMk id="3" creationId="{44668C2E-CB87-CB49-E647-36092EE277D5}"/>
          </ac:spMkLst>
        </pc:spChg>
      </pc:sldChg>
      <pc:sldChg chg="modSp mod modAnim">
        <pc:chgData name="Barry Jones" userId="0372f535bcb438a2" providerId="LiveId" clId="{3D1B2476-75DA-4BF7-B3CF-C2D414F7D0B7}" dt="2023-01-30T15:54:05.449" v="179" actId="20577"/>
        <pc:sldMkLst>
          <pc:docMk/>
          <pc:sldMk cId="3605680578" sldId="422"/>
        </pc:sldMkLst>
        <pc:spChg chg="mod">
          <ac:chgData name="Barry Jones" userId="0372f535bcb438a2" providerId="LiveId" clId="{3D1B2476-75DA-4BF7-B3CF-C2D414F7D0B7}" dt="2023-01-30T15:54:05.449" v="179" actId="20577"/>
          <ac:spMkLst>
            <pc:docMk/>
            <pc:sldMk cId="3605680578" sldId="422"/>
            <ac:spMk id="3" creationId="{00000000-0000-0000-0000-000000000000}"/>
          </ac:spMkLst>
        </pc:spChg>
      </pc:sldChg>
    </pc:docChg>
  </pc:docChgLst>
  <pc:docChgLst>
    <pc:chgData name="Barry Jones" userId="0372f535bcb438a2" providerId="LiveId" clId="{AC585CA3-F59A-4171-815E-97E6CFBC5A54}"/>
    <pc:docChg chg="modSld">
      <pc:chgData name="Barry Jones" userId="0372f535bcb438a2" providerId="LiveId" clId="{AC585CA3-F59A-4171-815E-97E6CFBC5A54}" dt="2023-05-20T13:14:39.510" v="1" actId="114"/>
      <pc:docMkLst>
        <pc:docMk/>
      </pc:docMkLst>
      <pc:sldChg chg="modSp mod">
        <pc:chgData name="Barry Jones" userId="0372f535bcb438a2" providerId="LiveId" clId="{AC585CA3-F59A-4171-815E-97E6CFBC5A54}" dt="2023-05-20T13:14:39.510" v="1" actId="114"/>
        <pc:sldMkLst>
          <pc:docMk/>
          <pc:sldMk cId="436633630" sldId="475"/>
        </pc:sldMkLst>
        <pc:spChg chg="mod">
          <ac:chgData name="Barry Jones" userId="0372f535bcb438a2" providerId="LiveId" clId="{AC585CA3-F59A-4171-815E-97E6CFBC5A54}" dt="2023-05-20T13:14:39.510" v="1" actId="114"/>
          <ac:spMkLst>
            <pc:docMk/>
            <pc:sldMk cId="436633630" sldId="475"/>
            <ac:spMk id="3" creationId="{EEE64448-9120-AC97-4730-B9DA77F8547F}"/>
          </ac:spMkLst>
        </pc:spChg>
      </pc:sldChg>
    </pc:docChg>
  </pc:docChgLst>
  <pc:docChgLst>
    <pc:chgData name="Barry Jones" userId="0372f535bcb438a2" providerId="LiveId" clId="{C079F0B5-D11A-49C7-9229-F998BE0E222C}"/>
    <pc:docChg chg="addSld delSld modSld sldOrd delMainMaster">
      <pc:chgData name="Barry Jones" userId="0372f535bcb438a2" providerId="LiveId" clId="{C079F0B5-D11A-49C7-9229-F998BE0E222C}" dt="2023-10-06T17:31:50.383" v="55" actId="6549"/>
      <pc:docMkLst>
        <pc:docMk/>
      </pc:docMkLst>
      <pc:sldChg chg="del">
        <pc:chgData name="Barry Jones" userId="0372f535bcb438a2" providerId="LiveId" clId="{C079F0B5-D11A-49C7-9229-F998BE0E222C}" dt="2023-10-06T16:39:28.539" v="6" actId="2696"/>
        <pc:sldMkLst>
          <pc:docMk/>
          <pc:sldMk cId="2066166543" sldId="278"/>
        </pc:sldMkLst>
      </pc:sldChg>
      <pc:sldChg chg="del">
        <pc:chgData name="Barry Jones" userId="0372f535bcb438a2" providerId="LiveId" clId="{C079F0B5-D11A-49C7-9229-F998BE0E222C}" dt="2023-10-06T16:39:28.539" v="6" actId="2696"/>
        <pc:sldMkLst>
          <pc:docMk/>
          <pc:sldMk cId="4089123351" sldId="279"/>
        </pc:sldMkLst>
      </pc:sldChg>
      <pc:sldChg chg="del">
        <pc:chgData name="Barry Jones" userId="0372f535bcb438a2" providerId="LiveId" clId="{C079F0B5-D11A-49C7-9229-F998BE0E222C}" dt="2023-10-06T16:39:28.539" v="6" actId="2696"/>
        <pc:sldMkLst>
          <pc:docMk/>
          <pc:sldMk cId="1017693626" sldId="280"/>
        </pc:sldMkLst>
      </pc:sldChg>
      <pc:sldChg chg="del">
        <pc:chgData name="Barry Jones" userId="0372f535bcb438a2" providerId="LiveId" clId="{C079F0B5-D11A-49C7-9229-F998BE0E222C}" dt="2023-10-06T16:39:28.539" v="6" actId="2696"/>
        <pc:sldMkLst>
          <pc:docMk/>
          <pc:sldMk cId="1149505888" sldId="281"/>
        </pc:sldMkLst>
      </pc:sldChg>
      <pc:sldChg chg="del">
        <pc:chgData name="Barry Jones" userId="0372f535bcb438a2" providerId="LiveId" clId="{C079F0B5-D11A-49C7-9229-F998BE0E222C}" dt="2023-10-06T16:39:28.539" v="6" actId="2696"/>
        <pc:sldMkLst>
          <pc:docMk/>
          <pc:sldMk cId="445644973" sldId="282"/>
        </pc:sldMkLst>
      </pc:sldChg>
      <pc:sldChg chg="del">
        <pc:chgData name="Barry Jones" userId="0372f535bcb438a2" providerId="LiveId" clId="{C079F0B5-D11A-49C7-9229-F998BE0E222C}" dt="2023-10-06T16:39:28.539" v="6" actId="2696"/>
        <pc:sldMkLst>
          <pc:docMk/>
          <pc:sldMk cId="1697884919" sldId="283"/>
        </pc:sldMkLst>
      </pc:sldChg>
      <pc:sldChg chg="del">
        <pc:chgData name="Barry Jones" userId="0372f535bcb438a2" providerId="LiveId" clId="{C079F0B5-D11A-49C7-9229-F998BE0E222C}" dt="2023-10-06T16:39:28.539" v="6" actId="2696"/>
        <pc:sldMkLst>
          <pc:docMk/>
          <pc:sldMk cId="1174246746" sldId="284"/>
        </pc:sldMkLst>
      </pc:sldChg>
      <pc:sldChg chg="del">
        <pc:chgData name="Barry Jones" userId="0372f535bcb438a2" providerId="LiveId" clId="{C079F0B5-D11A-49C7-9229-F998BE0E222C}" dt="2023-10-06T16:39:28.539" v="6" actId="2696"/>
        <pc:sldMkLst>
          <pc:docMk/>
          <pc:sldMk cId="1356958341" sldId="285"/>
        </pc:sldMkLst>
      </pc:sldChg>
      <pc:sldChg chg="del">
        <pc:chgData name="Barry Jones" userId="0372f535bcb438a2" providerId="LiveId" clId="{C079F0B5-D11A-49C7-9229-F998BE0E222C}" dt="2023-10-06T16:39:28.539" v="6" actId="2696"/>
        <pc:sldMkLst>
          <pc:docMk/>
          <pc:sldMk cId="2136830242" sldId="286"/>
        </pc:sldMkLst>
      </pc:sldChg>
      <pc:sldChg chg="del">
        <pc:chgData name="Barry Jones" userId="0372f535bcb438a2" providerId="LiveId" clId="{C079F0B5-D11A-49C7-9229-F998BE0E222C}" dt="2023-10-06T16:39:28.539" v="6" actId="2696"/>
        <pc:sldMkLst>
          <pc:docMk/>
          <pc:sldMk cId="1749197724" sldId="287"/>
        </pc:sldMkLst>
      </pc:sldChg>
      <pc:sldChg chg="del">
        <pc:chgData name="Barry Jones" userId="0372f535bcb438a2" providerId="LiveId" clId="{C079F0B5-D11A-49C7-9229-F998BE0E222C}" dt="2023-10-06T16:39:28.539" v="6" actId="2696"/>
        <pc:sldMkLst>
          <pc:docMk/>
          <pc:sldMk cId="2167501708" sldId="289"/>
        </pc:sldMkLst>
      </pc:sldChg>
      <pc:sldChg chg="del">
        <pc:chgData name="Barry Jones" userId="0372f535bcb438a2" providerId="LiveId" clId="{C079F0B5-D11A-49C7-9229-F998BE0E222C}" dt="2023-10-06T16:39:28.539" v="6" actId="2696"/>
        <pc:sldMkLst>
          <pc:docMk/>
          <pc:sldMk cId="2410719631" sldId="290"/>
        </pc:sldMkLst>
      </pc:sldChg>
      <pc:sldChg chg="del">
        <pc:chgData name="Barry Jones" userId="0372f535bcb438a2" providerId="LiveId" clId="{C079F0B5-D11A-49C7-9229-F998BE0E222C}" dt="2023-10-06T16:39:28.539" v="6" actId="2696"/>
        <pc:sldMkLst>
          <pc:docMk/>
          <pc:sldMk cId="498089131" sldId="291"/>
        </pc:sldMkLst>
      </pc:sldChg>
      <pc:sldChg chg="del">
        <pc:chgData name="Barry Jones" userId="0372f535bcb438a2" providerId="LiveId" clId="{C079F0B5-D11A-49C7-9229-F998BE0E222C}" dt="2023-10-06T16:39:28.539" v="6" actId="2696"/>
        <pc:sldMkLst>
          <pc:docMk/>
          <pc:sldMk cId="2295586366" sldId="292"/>
        </pc:sldMkLst>
      </pc:sldChg>
      <pc:sldChg chg="del">
        <pc:chgData name="Barry Jones" userId="0372f535bcb438a2" providerId="LiveId" clId="{C079F0B5-D11A-49C7-9229-F998BE0E222C}" dt="2023-10-06T16:39:28.539" v="6" actId="2696"/>
        <pc:sldMkLst>
          <pc:docMk/>
          <pc:sldMk cId="3680528616" sldId="293"/>
        </pc:sldMkLst>
      </pc:sldChg>
      <pc:sldChg chg="del">
        <pc:chgData name="Barry Jones" userId="0372f535bcb438a2" providerId="LiveId" clId="{C079F0B5-D11A-49C7-9229-F998BE0E222C}" dt="2023-10-06T16:39:28.539" v="6" actId="2696"/>
        <pc:sldMkLst>
          <pc:docMk/>
          <pc:sldMk cId="1289857558" sldId="294"/>
        </pc:sldMkLst>
      </pc:sldChg>
      <pc:sldChg chg="del">
        <pc:chgData name="Barry Jones" userId="0372f535bcb438a2" providerId="LiveId" clId="{C079F0B5-D11A-49C7-9229-F998BE0E222C}" dt="2023-10-06T16:39:28.539" v="6" actId="2696"/>
        <pc:sldMkLst>
          <pc:docMk/>
          <pc:sldMk cId="2251519053" sldId="295"/>
        </pc:sldMkLst>
      </pc:sldChg>
      <pc:sldChg chg="del">
        <pc:chgData name="Barry Jones" userId="0372f535bcb438a2" providerId="LiveId" clId="{C079F0B5-D11A-49C7-9229-F998BE0E222C}" dt="2023-10-06T16:39:28.539" v="6" actId="2696"/>
        <pc:sldMkLst>
          <pc:docMk/>
          <pc:sldMk cId="4275396258" sldId="297"/>
        </pc:sldMkLst>
      </pc:sldChg>
      <pc:sldChg chg="del">
        <pc:chgData name="Barry Jones" userId="0372f535bcb438a2" providerId="LiveId" clId="{C079F0B5-D11A-49C7-9229-F998BE0E222C}" dt="2023-10-06T16:39:28.539" v="6" actId="2696"/>
        <pc:sldMkLst>
          <pc:docMk/>
          <pc:sldMk cId="4136337554" sldId="298"/>
        </pc:sldMkLst>
      </pc:sldChg>
      <pc:sldChg chg="del">
        <pc:chgData name="Barry Jones" userId="0372f535bcb438a2" providerId="LiveId" clId="{C079F0B5-D11A-49C7-9229-F998BE0E222C}" dt="2023-10-06T16:39:28.539" v="6" actId="2696"/>
        <pc:sldMkLst>
          <pc:docMk/>
          <pc:sldMk cId="2960332610" sldId="299"/>
        </pc:sldMkLst>
      </pc:sldChg>
      <pc:sldChg chg="del">
        <pc:chgData name="Barry Jones" userId="0372f535bcb438a2" providerId="LiveId" clId="{C079F0B5-D11A-49C7-9229-F998BE0E222C}" dt="2023-10-06T16:39:28.539" v="6" actId="2696"/>
        <pc:sldMkLst>
          <pc:docMk/>
          <pc:sldMk cId="3605044056" sldId="300"/>
        </pc:sldMkLst>
      </pc:sldChg>
      <pc:sldChg chg="del">
        <pc:chgData name="Barry Jones" userId="0372f535bcb438a2" providerId="LiveId" clId="{C079F0B5-D11A-49C7-9229-F998BE0E222C}" dt="2023-10-06T16:39:28.539" v="6" actId="2696"/>
        <pc:sldMkLst>
          <pc:docMk/>
          <pc:sldMk cId="3311865716" sldId="301"/>
        </pc:sldMkLst>
      </pc:sldChg>
      <pc:sldChg chg="del">
        <pc:chgData name="Barry Jones" userId="0372f535bcb438a2" providerId="LiveId" clId="{C079F0B5-D11A-49C7-9229-F998BE0E222C}" dt="2023-10-06T16:39:28.539" v="6" actId="2696"/>
        <pc:sldMkLst>
          <pc:docMk/>
          <pc:sldMk cId="4134070497" sldId="302"/>
        </pc:sldMkLst>
      </pc:sldChg>
      <pc:sldChg chg="del">
        <pc:chgData name="Barry Jones" userId="0372f535bcb438a2" providerId="LiveId" clId="{C079F0B5-D11A-49C7-9229-F998BE0E222C}" dt="2023-10-06T16:39:28.539" v="6" actId="2696"/>
        <pc:sldMkLst>
          <pc:docMk/>
          <pc:sldMk cId="4194836159" sldId="303"/>
        </pc:sldMkLst>
      </pc:sldChg>
      <pc:sldChg chg="del">
        <pc:chgData name="Barry Jones" userId="0372f535bcb438a2" providerId="LiveId" clId="{C079F0B5-D11A-49C7-9229-F998BE0E222C}" dt="2023-10-06T16:39:28.539" v="6" actId="2696"/>
        <pc:sldMkLst>
          <pc:docMk/>
          <pc:sldMk cId="2223417181" sldId="305"/>
        </pc:sldMkLst>
      </pc:sldChg>
      <pc:sldChg chg="del">
        <pc:chgData name="Barry Jones" userId="0372f535bcb438a2" providerId="LiveId" clId="{C079F0B5-D11A-49C7-9229-F998BE0E222C}" dt="2023-10-06T16:39:28.539" v="6" actId="2696"/>
        <pc:sldMkLst>
          <pc:docMk/>
          <pc:sldMk cId="2336520710" sldId="306"/>
        </pc:sldMkLst>
      </pc:sldChg>
      <pc:sldChg chg="del">
        <pc:chgData name="Barry Jones" userId="0372f535bcb438a2" providerId="LiveId" clId="{C079F0B5-D11A-49C7-9229-F998BE0E222C}" dt="2023-10-06T16:39:28.539" v="6" actId="2696"/>
        <pc:sldMkLst>
          <pc:docMk/>
          <pc:sldMk cId="1944180105" sldId="307"/>
        </pc:sldMkLst>
      </pc:sldChg>
      <pc:sldChg chg="del">
        <pc:chgData name="Barry Jones" userId="0372f535bcb438a2" providerId="LiveId" clId="{C079F0B5-D11A-49C7-9229-F998BE0E222C}" dt="2023-10-06T16:39:28.539" v="6" actId="2696"/>
        <pc:sldMkLst>
          <pc:docMk/>
          <pc:sldMk cId="2774114946" sldId="308"/>
        </pc:sldMkLst>
      </pc:sldChg>
      <pc:sldChg chg="del">
        <pc:chgData name="Barry Jones" userId="0372f535bcb438a2" providerId="LiveId" clId="{C079F0B5-D11A-49C7-9229-F998BE0E222C}" dt="2023-10-06T16:39:28.539" v="6" actId="2696"/>
        <pc:sldMkLst>
          <pc:docMk/>
          <pc:sldMk cId="343878963" sldId="309"/>
        </pc:sldMkLst>
      </pc:sldChg>
      <pc:sldChg chg="del">
        <pc:chgData name="Barry Jones" userId="0372f535bcb438a2" providerId="LiveId" clId="{C079F0B5-D11A-49C7-9229-F998BE0E222C}" dt="2023-10-06T16:39:28.539" v="6" actId="2696"/>
        <pc:sldMkLst>
          <pc:docMk/>
          <pc:sldMk cId="558946688" sldId="310"/>
        </pc:sldMkLst>
      </pc:sldChg>
      <pc:sldChg chg="del">
        <pc:chgData name="Barry Jones" userId="0372f535bcb438a2" providerId="LiveId" clId="{C079F0B5-D11A-49C7-9229-F998BE0E222C}" dt="2023-10-06T16:39:28.539" v="6" actId="2696"/>
        <pc:sldMkLst>
          <pc:docMk/>
          <pc:sldMk cId="2501470029" sldId="311"/>
        </pc:sldMkLst>
      </pc:sldChg>
      <pc:sldChg chg="del">
        <pc:chgData name="Barry Jones" userId="0372f535bcb438a2" providerId="LiveId" clId="{C079F0B5-D11A-49C7-9229-F998BE0E222C}" dt="2023-10-06T16:39:28.539" v="6" actId="2696"/>
        <pc:sldMkLst>
          <pc:docMk/>
          <pc:sldMk cId="684925531" sldId="312"/>
        </pc:sldMkLst>
      </pc:sldChg>
      <pc:sldChg chg="del">
        <pc:chgData name="Barry Jones" userId="0372f535bcb438a2" providerId="LiveId" clId="{C079F0B5-D11A-49C7-9229-F998BE0E222C}" dt="2023-10-06T16:39:28.539" v="6" actId="2696"/>
        <pc:sldMkLst>
          <pc:docMk/>
          <pc:sldMk cId="1589029886" sldId="313"/>
        </pc:sldMkLst>
      </pc:sldChg>
      <pc:sldChg chg="del">
        <pc:chgData name="Barry Jones" userId="0372f535bcb438a2" providerId="LiveId" clId="{C079F0B5-D11A-49C7-9229-F998BE0E222C}" dt="2023-10-06T16:39:28.539" v="6" actId="2696"/>
        <pc:sldMkLst>
          <pc:docMk/>
          <pc:sldMk cId="2533300096" sldId="314"/>
        </pc:sldMkLst>
      </pc:sldChg>
      <pc:sldChg chg="del">
        <pc:chgData name="Barry Jones" userId="0372f535bcb438a2" providerId="LiveId" clId="{C079F0B5-D11A-49C7-9229-F998BE0E222C}" dt="2023-10-06T16:39:28.539" v="6" actId="2696"/>
        <pc:sldMkLst>
          <pc:docMk/>
          <pc:sldMk cId="321990837" sldId="315"/>
        </pc:sldMkLst>
      </pc:sldChg>
      <pc:sldChg chg="del">
        <pc:chgData name="Barry Jones" userId="0372f535bcb438a2" providerId="LiveId" clId="{C079F0B5-D11A-49C7-9229-F998BE0E222C}" dt="2023-10-06T16:39:28.539" v="6" actId="2696"/>
        <pc:sldMkLst>
          <pc:docMk/>
          <pc:sldMk cId="3618865766" sldId="316"/>
        </pc:sldMkLst>
      </pc:sldChg>
      <pc:sldChg chg="del">
        <pc:chgData name="Barry Jones" userId="0372f535bcb438a2" providerId="LiveId" clId="{C079F0B5-D11A-49C7-9229-F998BE0E222C}" dt="2023-10-06T16:39:28.539" v="6" actId="2696"/>
        <pc:sldMkLst>
          <pc:docMk/>
          <pc:sldMk cId="112398394" sldId="317"/>
        </pc:sldMkLst>
      </pc:sldChg>
      <pc:sldChg chg="del">
        <pc:chgData name="Barry Jones" userId="0372f535bcb438a2" providerId="LiveId" clId="{C079F0B5-D11A-49C7-9229-F998BE0E222C}" dt="2023-10-06T16:39:28.539" v="6" actId="2696"/>
        <pc:sldMkLst>
          <pc:docMk/>
          <pc:sldMk cId="2038410403" sldId="318"/>
        </pc:sldMkLst>
      </pc:sldChg>
      <pc:sldChg chg="del">
        <pc:chgData name="Barry Jones" userId="0372f535bcb438a2" providerId="LiveId" clId="{C079F0B5-D11A-49C7-9229-F998BE0E222C}" dt="2023-10-06T16:39:28.539" v="6" actId="2696"/>
        <pc:sldMkLst>
          <pc:docMk/>
          <pc:sldMk cId="2773968001" sldId="319"/>
        </pc:sldMkLst>
      </pc:sldChg>
      <pc:sldChg chg="del">
        <pc:chgData name="Barry Jones" userId="0372f535bcb438a2" providerId="LiveId" clId="{C079F0B5-D11A-49C7-9229-F998BE0E222C}" dt="2023-10-06T16:39:28.539" v="6" actId="2696"/>
        <pc:sldMkLst>
          <pc:docMk/>
          <pc:sldMk cId="2471069763" sldId="320"/>
        </pc:sldMkLst>
      </pc:sldChg>
      <pc:sldChg chg="del">
        <pc:chgData name="Barry Jones" userId="0372f535bcb438a2" providerId="LiveId" clId="{C079F0B5-D11A-49C7-9229-F998BE0E222C}" dt="2023-10-06T16:39:28.539" v="6" actId="2696"/>
        <pc:sldMkLst>
          <pc:docMk/>
          <pc:sldMk cId="927989186" sldId="321"/>
        </pc:sldMkLst>
      </pc:sldChg>
      <pc:sldChg chg="del">
        <pc:chgData name="Barry Jones" userId="0372f535bcb438a2" providerId="LiveId" clId="{C079F0B5-D11A-49C7-9229-F998BE0E222C}" dt="2023-10-06T16:39:28.539" v="6" actId="2696"/>
        <pc:sldMkLst>
          <pc:docMk/>
          <pc:sldMk cId="2181496770" sldId="322"/>
        </pc:sldMkLst>
      </pc:sldChg>
      <pc:sldChg chg="del">
        <pc:chgData name="Barry Jones" userId="0372f535bcb438a2" providerId="LiveId" clId="{C079F0B5-D11A-49C7-9229-F998BE0E222C}" dt="2023-10-06T16:39:28.539" v="6" actId="2696"/>
        <pc:sldMkLst>
          <pc:docMk/>
          <pc:sldMk cId="1697148651" sldId="323"/>
        </pc:sldMkLst>
      </pc:sldChg>
      <pc:sldChg chg="del">
        <pc:chgData name="Barry Jones" userId="0372f535bcb438a2" providerId="LiveId" clId="{C079F0B5-D11A-49C7-9229-F998BE0E222C}" dt="2023-10-06T16:39:28.539" v="6" actId="2696"/>
        <pc:sldMkLst>
          <pc:docMk/>
          <pc:sldMk cId="2901788680" sldId="324"/>
        </pc:sldMkLst>
      </pc:sldChg>
      <pc:sldChg chg="del">
        <pc:chgData name="Barry Jones" userId="0372f535bcb438a2" providerId="LiveId" clId="{C079F0B5-D11A-49C7-9229-F998BE0E222C}" dt="2023-10-06T16:39:28.539" v="6" actId="2696"/>
        <pc:sldMkLst>
          <pc:docMk/>
          <pc:sldMk cId="4151680829" sldId="325"/>
        </pc:sldMkLst>
      </pc:sldChg>
      <pc:sldChg chg="del">
        <pc:chgData name="Barry Jones" userId="0372f535bcb438a2" providerId="LiveId" clId="{C079F0B5-D11A-49C7-9229-F998BE0E222C}" dt="2023-10-06T16:39:28.539" v="6" actId="2696"/>
        <pc:sldMkLst>
          <pc:docMk/>
          <pc:sldMk cId="13478632" sldId="326"/>
        </pc:sldMkLst>
      </pc:sldChg>
      <pc:sldChg chg="del">
        <pc:chgData name="Barry Jones" userId="0372f535bcb438a2" providerId="LiveId" clId="{C079F0B5-D11A-49C7-9229-F998BE0E222C}" dt="2023-10-06T16:39:28.539" v="6" actId="2696"/>
        <pc:sldMkLst>
          <pc:docMk/>
          <pc:sldMk cId="1102326816" sldId="327"/>
        </pc:sldMkLst>
      </pc:sldChg>
      <pc:sldChg chg="del">
        <pc:chgData name="Barry Jones" userId="0372f535bcb438a2" providerId="LiveId" clId="{C079F0B5-D11A-49C7-9229-F998BE0E222C}" dt="2023-10-06T16:39:28.539" v="6" actId="2696"/>
        <pc:sldMkLst>
          <pc:docMk/>
          <pc:sldMk cId="2937570026" sldId="328"/>
        </pc:sldMkLst>
      </pc:sldChg>
      <pc:sldChg chg="del">
        <pc:chgData name="Barry Jones" userId="0372f535bcb438a2" providerId="LiveId" clId="{C079F0B5-D11A-49C7-9229-F998BE0E222C}" dt="2023-10-06T16:39:28.539" v="6" actId="2696"/>
        <pc:sldMkLst>
          <pc:docMk/>
          <pc:sldMk cId="1248642498" sldId="329"/>
        </pc:sldMkLst>
      </pc:sldChg>
      <pc:sldChg chg="del">
        <pc:chgData name="Barry Jones" userId="0372f535bcb438a2" providerId="LiveId" clId="{C079F0B5-D11A-49C7-9229-F998BE0E222C}" dt="2023-10-06T16:39:28.539" v="6" actId="2696"/>
        <pc:sldMkLst>
          <pc:docMk/>
          <pc:sldMk cId="2368919974" sldId="330"/>
        </pc:sldMkLst>
      </pc:sldChg>
      <pc:sldChg chg="del">
        <pc:chgData name="Barry Jones" userId="0372f535bcb438a2" providerId="LiveId" clId="{C079F0B5-D11A-49C7-9229-F998BE0E222C}" dt="2023-10-06T16:39:28.539" v="6" actId="2696"/>
        <pc:sldMkLst>
          <pc:docMk/>
          <pc:sldMk cId="695690310" sldId="331"/>
        </pc:sldMkLst>
      </pc:sldChg>
      <pc:sldChg chg="del">
        <pc:chgData name="Barry Jones" userId="0372f535bcb438a2" providerId="LiveId" clId="{C079F0B5-D11A-49C7-9229-F998BE0E222C}" dt="2023-10-06T16:39:28.539" v="6" actId="2696"/>
        <pc:sldMkLst>
          <pc:docMk/>
          <pc:sldMk cId="714876285" sldId="332"/>
        </pc:sldMkLst>
      </pc:sldChg>
      <pc:sldChg chg="del">
        <pc:chgData name="Barry Jones" userId="0372f535bcb438a2" providerId="LiveId" clId="{C079F0B5-D11A-49C7-9229-F998BE0E222C}" dt="2023-10-06T16:39:28.539" v="6" actId="2696"/>
        <pc:sldMkLst>
          <pc:docMk/>
          <pc:sldMk cId="1825059662" sldId="334"/>
        </pc:sldMkLst>
      </pc:sldChg>
      <pc:sldChg chg="del">
        <pc:chgData name="Barry Jones" userId="0372f535bcb438a2" providerId="LiveId" clId="{C079F0B5-D11A-49C7-9229-F998BE0E222C}" dt="2023-10-06T16:39:28.539" v="6" actId="2696"/>
        <pc:sldMkLst>
          <pc:docMk/>
          <pc:sldMk cId="796562989" sldId="335"/>
        </pc:sldMkLst>
      </pc:sldChg>
      <pc:sldChg chg="del">
        <pc:chgData name="Barry Jones" userId="0372f535bcb438a2" providerId="LiveId" clId="{C079F0B5-D11A-49C7-9229-F998BE0E222C}" dt="2023-10-06T16:39:28.539" v="6" actId="2696"/>
        <pc:sldMkLst>
          <pc:docMk/>
          <pc:sldMk cId="1715452483" sldId="336"/>
        </pc:sldMkLst>
      </pc:sldChg>
      <pc:sldChg chg="del">
        <pc:chgData name="Barry Jones" userId="0372f535bcb438a2" providerId="LiveId" clId="{C079F0B5-D11A-49C7-9229-F998BE0E222C}" dt="2023-10-06T16:39:28.539" v="6" actId="2696"/>
        <pc:sldMkLst>
          <pc:docMk/>
          <pc:sldMk cId="1349295698" sldId="337"/>
        </pc:sldMkLst>
      </pc:sldChg>
      <pc:sldChg chg="del">
        <pc:chgData name="Barry Jones" userId="0372f535bcb438a2" providerId="LiveId" clId="{C079F0B5-D11A-49C7-9229-F998BE0E222C}" dt="2023-10-06T16:39:28.539" v="6" actId="2696"/>
        <pc:sldMkLst>
          <pc:docMk/>
          <pc:sldMk cId="2377531556" sldId="338"/>
        </pc:sldMkLst>
      </pc:sldChg>
      <pc:sldChg chg="del">
        <pc:chgData name="Barry Jones" userId="0372f535bcb438a2" providerId="LiveId" clId="{C079F0B5-D11A-49C7-9229-F998BE0E222C}" dt="2023-10-06T16:39:28.539" v="6" actId="2696"/>
        <pc:sldMkLst>
          <pc:docMk/>
          <pc:sldMk cId="3558518282" sldId="339"/>
        </pc:sldMkLst>
      </pc:sldChg>
      <pc:sldChg chg="del">
        <pc:chgData name="Barry Jones" userId="0372f535bcb438a2" providerId="LiveId" clId="{C079F0B5-D11A-49C7-9229-F998BE0E222C}" dt="2023-10-06T16:39:28.539" v="6" actId="2696"/>
        <pc:sldMkLst>
          <pc:docMk/>
          <pc:sldMk cId="403310159" sldId="340"/>
        </pc:sldMkLst>
      </pc:sldChg>
      <pc:sldChg chg="del">
        <pc:chgData name="Barry Jones" userId="0372f535bcb438a2" providerId="LiveId" clId="{C079F0B5-D11A-49C7-9229-F998BE0E222C}" dt="2023-10-06T16:39:28.539" v="6" actId="2696"/>
        <pc:sldMkLst>
          <pc:docMk/>
          <pc:sldMk cId="808995409" sldId="341"/>
        </pc:sldMkLst>
      </pc:sldChg>
      <pc:sldChg chg="del">
        <pc:chgData name="Barry Jones" userId="0372f535bcb438a2" providerId="LiveId" clId="{C079F0B5-D11A-49C7-9229-F998BE0E222C}" dt="2023-10-06T16:39:28.539" v="6" actId="2696"/>
        <pc:sldMkLst>
          <pc:docMk/>
          <pc:sldMk cId="3394457042" sldId="342"/>
        </pc:sldMkLst>
      </pc:sldChg>
      <pc:sldChg chg="del">
        <pc:chgData name="Barry Jones" userId="0372f535bcb438a2" providerId="LiveId" clId="{C079F0B5-D11A-49C7-9229-F998BE0E222C}" dt="2023-10-06T16:39:28.539" v="6" actId="2696"/>
        <pc:sldMkLst>
          <pc:docMk/>
          <pc:sldMk cId="3823779439" sldId="343"/>
        </pc:sldMkLst>
      </pc:sldChg>
      <pc:sldChg chg="del">
        <pc:chgData name="Barry Jones" userId="0372f535bcb438a2" providerId="LiveId" clId="{C079F0B5-D11A-49C7-9229-F998BE0E222C}" dt="2023-10-06T16:39:28.539" v="6" actId="2696"/>
        <pc:sldMkLst>
          <pc:docMk/>
          <pc:sldMk cId="3282445075" sldId="344"/>
        </pc:sldMkLst>
      </pc:sldChg>
      <pc:sldChg chg="del">
        <pc:chgData name="Barry Jones" userId="0372f535bcb438a2" providerId="LiveId" clId="{C079F0B5-D11A-49C7-9229-F998BE0E222C}" dt="2023-10-06T16:39:28.539" v="6" actId="2696"/>
        <pc:sldMkLst>
          <pc:docMk/>
          <pc:sldMk cId="1234006852" sldId="345"/>
        </pc:sldMkLst>
      </pc:sldChg>
      <pc:sldChg chg="del">
        <pc:chgData name="Barry Jones" userId="0372f535bcb438a2" providerId="LiveId" clId="{C079F0B5-D11A-49C7-9229-F998BE0E222C}" dt="2023-10-06T16:39:28.539" v="6" actId="2696"/>
        <pc:sldMkLst>
          <pc:docMk/>
          <pc:sldMk cId="2049459878" sldId="346"/>
        </pc:sldMkLst>
      </pc:sldChg>
      <pc:sldChg chg="del">
        <pc:chgData name="Barry Jones" userId="0372f535bcb438a2" providerId="LiveId" clId="{C079F0B5-D11A-49C7-9229-F998BE0E222C}" dt="2023-10-06T16:39:28.539" v="6" actId="2696"/>
        <pc:sldMkLst>
          <pc:docMk/>
          <pc:sldMk cId="910240536" sldId="347"/>
        </pc:sldMkLst>
      </pc:sldChg>
      <pc:sldChg chg="del">
        <pc:chgData name="Barry Jones" userId="0372f535bcb438a2" providerId="LiveId" clId="{C079F0B5-D11A-49C7-9229-F998BE0E222C}" dt="2023-10-06T16:39:28.539" v="6" actId="2696"/>
        <pc:sldMkLst>
          <pc:docMk/>
          <pc:sldMk cId="2215186128" sldId="348"/>
        </pc:sldMkLst>
      </pc:sldChg>
      <pc:sldChg chg="del">
        <pc:chgData name="Barry Jones" userId="0372f535bcb438a2" providerId="LiveId" clId="{C079F0B5-D11A-49C7-9229-F998BE0E222C}" dt="2023-10-06T16:39:28.539" v="6" actId="2696"/>
        <pc:sldMkLst>
          <pc:docMk/>
          <pc:sldMk cId="668848870" sldId="349"/>
        </pc:sldMkLst>
      </pc:sldChg>
      <pc:sldChg chg="del">
        <pc:chgData name="Barry Jones" userId="0372f535bcb438a2" providerId="LiveId" clId="{C079F0B5-D11A-49C7-9229-F998BE0E222C}" dt="2023-10-06T16:39:28.539" v="6" actId="2696"/>
        <pc:sldMkLst>
          <pc:docMk/>
          <pc:sldMk cId="420984006" sldId="350"/>
        </pc:sldMkLst>
      </pc:sldChg>
      <pc:sldChg chg="del">
        <pc:chgData name="Barry Jones" userId="0372f535bcb438a2" providerId="LiveId" clId="{C079F0B5-D11A-49C7-9229-F998BE0E222C}" dt="2023-10-06T16:39:28.539" v="6" actId="2696"/>
        <pc:sldMkLst>
          <pc:docMk/>
          <pc:sldMk cId="2125528229" sldId="351"/>
        </pc:sldMkLst>
      </pc:sldChg>
      <pc:sldChg chg="del">
        <pc:chgData name="Barry Jones" userId="0372f535bcb438a2" providerId="LiveId" clId="{C079F0B5-D11A-49C7-9229-F998BE0E222C}" dt="2023-10-06T16:39:28.539" v="6" actId="2696"/>
        <pc:sldMkLst>
          <pc:docMk/>
          <pc:sldMk cId="1232410870" sldId="352"/>
        </pc:sldMkLst>
      </pc:sldChg>
      <pc:sldChg chg="del">
        <pc:chgData name="Barry Jones" userId="0372f535bcb438a2" providerId="LiveId" clId="{C079F0B5-D11A-49C7-9229-F998BE0E222C}" dt="2023-10-06T16:39:28.539" v="6" actId="2696"/>
        <pc:sldMkLst>
          <pc:docMk/>
          <pc:sldMk cId="1309747913" sldId="353"/>
        </pc:sldMkLst>
      </pc:sldChg>
      <pc:sldChg chg="del">
        <pc:chgData name="Barry Jones" userId="0372f535bcb438a2" providerId="LiveId" clId="{C079F0B5-D11A-49C7-9229-F998BE0E222C}" dt="2023-10-06T16:39:28.539" v="6" actId="2696"/>
        <pc:sldMkLst>
          <pc:docMk/>
          <pc:sldMk cId="322218330" sldId="354"/>
        </pc:sldMkLst>
      </pc:sldChg>
      <pc:sldChg chg="del">
        <pc:chgData name="Barry Jones" userId="0372f535bcb438a2" providerId="LiveId" clId="{C079F0B5-D11A-49C7-9229-F998BE0E222C}" dt="2023-10-06T16:39:28.539" v="6" actId="2696"/>
        <pc:sldMkLst>
          <pc:docMk/>
          <pc:sldMk cId="1305658835" sldId="355"/>
        </pc:sldMkLst>
      </pc:sldChg>
      <pc:sldChg chg="del">
        <pc:chgData name="Barry Jones" userId="0372f535bcb438a2" providerId="LiveId" clId="{C079F0B5-D11A-49C7-9229-F998BE0E222C}" dt="2023-10-06T16:39:28.539" v="6" actId="2696"/>
        <pc:sldMkLst>
          <pc:docMk/>
          <pc:sldMk cId="137507123" sldId="356"/>
        </pc:sldMkLst>
      </pc:sldChg>
      <pc:sldChg chg="del">
        <pc:chgData name="Barry Jones" userId="0372f535bcb438a2" providerId="LiveId" clId="{C079F0B5-D11A-49C7-9229-F998BE0E222C}" dt="2023-10-06T16:39:28.539" v="6" actId="2696"/>
        <pc:sldMkLst>
          <pc:docMk/>
          <pc:sldMk cId="2943923543" sldId="357"/>
        </pc:sldMkLst>
      </pc:sldChg>
      <pc:sldChg chg="del">
        <pc:chgData name="Barry Jones" userId="0372f535bcb438a2" providerId="LiveId" clId="{C079F0B5-D11A-49C7-9229-F998BE0E222C}" dt="2023-10-06T16:39:28.539" v="6" actId="2696"/>
        <pc:sldMkLst>
          <pc:docMk/>
          <pc:sldMk cId="3677204138" sldId="358"/>
        </pc:sldMkLst>
      </pc:sldChg>
      <pc:sldChg chg="del">
        <pc:chgData name="Barry Jones" userId="0372f535bcb438a2" providerId="LiveId" clId="{C079F0B5-D11A-49C7-9229-F998BE0E222C}" dt="2023-10-06T16:39:28.539" v="6" actId="2696"/>
        <pc:sldMkLst>
          <pc:docMk/>
          <pc:sldMk cId="2347689016" sldId="359"/>
        </pc:sldMkLst>
      </pc:sldChg>
      <pc:sldChg chg="del">
        <pc:chgData name="Barry Jones" userId="0372f535bcb438a2" providerId="LiveId" clId="{C079F0B5-D11A-49C7-9229-F998BE0E222C}" dt="2023-10-06T16:39:28.539" v="6" actId="2696"/>
        <pc:sldMkLst>
          <pc:docMk/>
          <pc:sldMk cId="3996265704" sldId="360"/>
        </pc:sldMkLst>
      </pc:sldChg>
      <pc:sldChg chg="del">
        <pc:chgData name="Barry Jones" userId="0372f535bcb438a2" providerId="LiveId" clId="{C079F0B5-D11A-49C7-9229-F998BE0E222C}" dt="2023-10-06T16:39:28.539" v="6" actId="2696"/>
        <pc:sldMkLst>
          <pc:docMk/>
          <pc:sldMk cId="934016433" sldId="361"/>
        </pc:sldMkLst>
      </pc:sldChg>
      <pc:sldChg chg="del">
        <pc:chgData name="Barry Jones" userId="0372f535bcb438a2" providerId="LiveId" clId="{C079F0B5-D11A-49C7-9229-F998BE0E222C}" dt="2023-10-06T16:39:28.539" v="6" actId="2696"/>
        <pc:sldMkLst>
          <pc:docMk/>
          <pc:sldMk cId="1793115344" sldId="362"/>
        </pc:sldMkLst>
      </pc:sldChg>
      <pc:sldChg chg="del">
        <pc:chgData name="Barry Jones" userId="0372f535bcb438a2" providerId="LiveId" clId="{C079F0B5-D11A-49C7-9229-F998BE0E222C}" dt="2023-10-06T16:39:28.539" v="6" actId="2696"/>
        <pc:sldMkLst>
          <pc:docMk/>
          <pc:sldMk cId="3572052282" sldId="363"/>
        </pc:sldMkLst>
      </pc:sldChg>
      <pc:sldChg chg="del">
        <pc:chgData name="Barry Jones" userId="0372f535bcb438a2" providerId="LiveId" clId="{C079F0B5-D11A-49C7-9229-F998BE0E222C}" dt="2023-10-06T16:39:28.539" v="6" actId="2696"/>
        <pc:sldMkLst>
          <pc:docMk/>
          <pc:sldMk cId="1169753755" sldId="364"/>
        </pc:sldMkLst>
      </pc:sldChg>
      <pc:sldChg chg="del">
        <pc:chgData name="Barry Jones" userId="0372f535bcb438a2" providerId="LiveId" clId="{C079F0B5-D11A-49C7-9229-F998BE0E222C}" dt="2023-10-06T16:39:28.539" v="6" actId="2696"/>
        <pc:sldMkLst>
          <pc:docMk/>
          <pc:sldMk cId="829289498" sldId="365"/>
        </pc:sldMkLst>
      </pc:sldChg>
      <pc:sldChg chg="del">
        <pc:chgData name="Barry Jones" userId="0372f535bcb438a2" providerId="LiveId" clId="{C079F0B5-D11A-49C7-9229-F998BE0E222C}" dt="2023-10-06T16:39:28.539" v="6" actId="2696"/>
        <pc:sldMkLst>
          <pc:docMk/>
          <pc:sldMk cId="4260584651" sldId="366"/>
        </pc:sldMkLst>
      </pc:sldChg>
      <pc:sldChg chg="del">
        <pc:chgData name="Barry Jones" userId="0372f535bcb438a2" providerId="LiveId" clId="{C079F0B5-D11A-49C7-9229-F998BE0E222C}" dt="2023-10-06T16:39:28.539" v="6" actId="2696"/>
        <pc:sldMkLst>
          <pc:docMk/>
          <pc:sldMk cId="2792046259" sldId="367"/>
        </pc:sldMkLst>
      </pc:sldChg>
      <pc:sldChg chg="del">
        <pc:chgData name="Barry Jones" userId="0372f535bcb438a2" providerId="LiveId" clId="{C079F0B5-D11A-49C7-9229-F998BE0E222C}" dt="2023-10-06T16:39:28.539" v="6" actId="2696"/>
        <pc:sldMkLst>
          <pc:docMk/>
          <pc:sldMk cId="3277149512" sldId="368"/>
        </pc:sldMkLst>
      </pc:sldChg>
      <pc:sldChg chg="del">
        <pc:chgData name="Barry Jones" userId="0372f535bcb438a2" providerId="LiveId" clId="{C079F0B5-D11A-49C7-9229-F998BE0E222C}" dt="2023-10-06T16:39:28.539" v="6" actId="2696"/>
        <pc:sldMkLst>
          <pc:docMk/>
          <pc:sldMk cId="4101366249" sldId="372"/>
        </pc:sldMkLst>
      </pc:sldChg>
      <pc:sldChg chg="del">
        <pc:chgData name="Barry Jones" userId="0372f535bcb438a2" providerId="LiveId" clId="{C079F0B5-D11A-49C7-9229-F998BE0E222C}" dt="2023-10-06T16:39:28.539" v="6" actId="2696"/>
        <pc:sldMkLst>
          <pc:docMk/>
          <pc:sldMk cId="1909296171" sldId="378"/>
        </pc:sldMkLst>
      </pc:sldChg>
      <pc:sldChg chg="del">
        <pc:chgData name="Barry Jones" userId="0372f535bcb438a2" providerId="LiveId" clId="{C079F0B5-D11A-49C7-9229-F998BE0E222C}" dt="2023-10-06T16:39:28.539" v="6" actId="2696"/>
        <pc:sldMkLst>
          <pc:docMk/>
          <pc:sldMk cId="2607299074" sldId="384"/>
        </pc:sldMkLst>
      </pc:sldChg>
      <pc:sldChg chg="del">
        <pc:chgData name="Barry Jones" userId="0372f535bcb438a2" providerId="LiveId" clId="{C079F0B5-D11A-49C7-9229-F998BE0E222C}" dt="2023-10-06T16:39:28.539" v="6" actId="2696"/>
        <pc:sldMkLst>
          <pc:docMk/>
          <pc:sldMk cId="2469457508" sldId="385"/>
        </pc:sldMkLst>
      </pc:sldChg>
      <pc:sldChg chg="del">
        <pc:chgData name="Barry Jones" userId="0372f535bcb438a2" providerId="LiveId" clId="{C079F0B5-D11A-49C7-9229-F998BE0E222C}" dt="2023-10-06T16:39:28.539" v="6" actId="2696"/>
        <pc:sldMkLst>
          <pc:docMk/>
          <pc:sldMk cId="1200601364" sldId="386"/>
        </pc:sldMkLst>
      </pc:sldChg>
      <pc:sldChg chg="del">
        <pc:chgData name="Barry Jones" userId="0372f535bcb438a2" providerId="LiveId" clId="{C079F0B5-D11A-49C7-9229-F998BE0E222C}" dt="2023-10-06T16:39:28.539" v="6" actId="2696"/>
        <pc:sldMkLst>
          <pc:docMk/>
          <pc:sldMk cId="1042260415" sldId="390"/>
        </pc:sldMkLst>
      </pc:sldChg>
      <pc:sldChg chg="del">
        <pc:chgData name="Barry Jones" userId="0372f535bcb438a2" providerId="LiveId" clId="{C079F0B5-D11A-49C7-9229-F998BE0E222C}" dt="2023-10-06T16:39:28.539" v="6" actId="2696"/>
        <pc:sldMkLst>
          <pc:docMk/>
          <pc:sldMk cId="1807042833" sldId="419"/>
        </pc:sldMkLst>
      </pc:sldChg>
      <pc:sldChg chg="del">
        <pc:chgData name="Barry Jones" userId="0372f535bcb438a2" providerId="LiveId" clId="{C079F0B5-D11A-49C7-9229-F998BE0E222C}" dt="2023-10-06T16:39:28.539" v="6" actId="2696"/>
        <pc:sldMkLst>
          <pc:docMk/>
          <pc:sldMk cId="4236945834" sldId="420"/>
        </pc:sldMkLst>
      </pc:sldChg>
      <pc:sldChg chg="del">
        <pc:chgData name="Barry Jones" userId="0372f535bcb438a2" providerId="LiveId" clId="{C079F0B5-D11A-49C7-9229-F998BE0E222C}" dt="2023-10-06T16:39:28.539" v="6" actId="2696"/>
        <pc:sldMkLst>
          <pc:docMk/>
          <pc:sldMk cId="2536749461" sldId="421"/>
        </pc:sldMkLst>
      </pc:sldChg>
      <pc:sldChg chg="del">
        <pc:chgData name="Barry Jones" userId="0372f535bcb438a2" providerId="LiveId" clId="{C079F0B5-D11A-49C7-9229-F998BE0E222C}" dt="2023-10-06T16:39:28.539" v="6" actId="2696"/>
        <pc:sldMkLst>
          <pc:docMk/>
          <pc:sldMk cId="3605680578" sldId="422"/>
        </pc:sldMkLst>
      </pc:sldChg>
      <pc:sldChg chg="del">
        <pc:chgData name="Barry Jones" userId="0372f535bcb438a2" providerId="LiveId" clId="{C079F0B5-D11A-49C7-9229-F998BE0E222C}" dt="2023-10-06T16:39:28.539" v="6" actId="2696"/>
        <pc:sldMkLst>
          <pc:docMk/>
          <pc:sldMk cId="712861959" sldId="424"/>
        </pc:sldMkLst>
      </pc:sldChg>
      <pc:sldChg chg="modSp add mod">
        <pc:chgData name="Barry Jones" userId="0372f535bcb438a2" providerId="LiveId" clId="{C079F0B5-D11A-49C7-9229-F998BE0E222C}" dt="2023-10-06T17:31:34.224" v="32" actId="6549"/>
        <pc:sldMkLst>
          <pc:docMk/>
          <pc:sldMk cId="818636567" sldId="425"/>
        </pc:sldMkLst>
        <pc:spChg chg="mod">
          <ac:chgData name="Barry Jones" userId="0372f535bcb438a2" providerId="LiveId" clId="{C079F0B5-D11A-49C7-9229-F998BE0E222C}" dt="2023-10-06T17:31:34.224" v="32" actId="6549"/>
          <ac:spMkLst>
            <pc:docMk/>
            <pc:sldMk cId="818636567" sldId="425"/>
            <ac:spMk id="2" creationId="{92AF6901-6BFA-6C0C-9925-0BF3AA57B987}"/>
          </ac:spMkLst>
        </pc:spChg>
      </pc:sldChg>
      <pc:sldChg chg="modSp add mod">
        <pc:chgData name="Barry Jones" userId="0372f535bcb438a2" providerId="LiveId" clId="{C079F0B5-D11A-49C7-9229-F998BE0E222C}" dt="2023-10-06T17:31:50.383" v="55" actId="6549"/>
        <pc:sldMkLst>
          <pc:docMk/>
          <pc:sldMk cId="3404875895" sldId="426"/>
        </pc:sldMkLst>
        <pc:spChg chg="mod">
          <ac:chgData name="Barry Jones" userId="0372f535bcb438a2" providerId="LiveId" clId="{C079F0B5-D11A-49C7-9229-F998BE0E222C}" dt="2023-10-06T17:31:50.383" v="55" actId="6549"/>
          <ac:spMkLst>
            <pc:docMk/>
            <pc:sldMk cId="3404875895" sldId="426"/>
            <ac:spMk id="2" creationId="{92AF6901-6BFA-6C0C-9925-0BF3AA57B987}"/>
          </ac:spMkLst>
        </pc:spChg>
      </pc:sldChg>
      <pc:sldChg chg="del">
        <pc:chgData name="Barry Jones" userId="0372f535bcb438a2" providerId="LiveId" clId="{C079F0B5-D11A-49C7-9229-F998BE0E222C}" dt="2023-10-06T16:39:28.539" v="6" actId="2696"/>
        <pc:sldMkLst>
          <pc:docMk/>
          <pc:sldMk cId="1810669121" sldId="427"/>
        </pc:sldMkLst>
      </pc:sldChg>
      <pc:sldChg chg="del">
        <pc:chgData name="Barry Jones" userId="0372f535bcb438a2" providerId="LiveId" clId="{C079F0B5-D11A-49C7-9229-F998BE0E222C}" dt="2023-10-06T16:39:28.539" v="6" actId="2696"/>
        <pc:sldMkLst>
          <pc:docMk/>
          <pc:sldMk cId="347071749" sldId="428"/>
        </pc:sldMkLst>
      </pc:sldChg>
      <pc:sldChg chg="del">
        <pc:chgData name="Barry Jones" userId="0372f535bcb438a2" providerId="LiveId" clId="{C079F0B5-D11A-49C7-9229-F998BE0E222C}" dt="2023-10-06T16:39:28.539" v="6" actId="2696"/>
        <pc:sldMkLst>
          <pc:docMk/>
          <pc:sldMk cId="494055060" sldId="429"/>
        </pc:sldMkLst>
      </pc:sldChg>
      <pc:sldChg chg="del">
        <pc:chgData name="Barry Jones" userId="0372f535bcb438a2" providerId="LiveId" clId="{C079F0B5-D11A-49C7-9229-F998BE0E222C}" dt="2023-10-06T16:39:28.539" v="6" actId="2696"/>
        <pc:sldMkLst>
          <pc:docMk/>
          <pc:sldMk cId="2853700025" sldId="430"/>
        </pc:sldMkLst>
      </pc:sldChg>
      <pc:sldChg chg="del">
        <pc:chgData name="Barry Jones" userId="0372f535bcb438a2" providerId="LiveId" clId="{C079F0B5-D11A-49C7-9229-F998BE0E222C}" dt="2023-10-06T16:39:28.539" v="6" actId="2696"/>
        <pc:sldMkLst>
          <pc:docMk/>
          <pc:sldMk cId="3617285852" sldId="431"/>
        </pc:sldMkLst>
      </pc:sldChg>
      <pc:sldChg chg="del">
        <pc:chgData name="Barry Jones" userId="0372f535bcb438a2" providerId="LiveId" clId="{C079F0B5-D11A-49C7-9229-F998BE0E222C}" dt="2023-10-06T16:39:28.539" v="6" actId="2696"/>
        <pc:sldMkLst>
          <pc:docMk/>
          <pc:sldMk cId="2779566306" sldId="433"/>
        </pc:sldMkLst>
      </pc:sldChg>
      <pc:sldChg chg="del">
        <pc:chgData name="Barry Jones" userId="0372f535bcb438a2" providerId="LiveId" clId="{C079F0B5-D11A-49C7-9229-F998BE0E222C}" dt="2023-10-06T16:39:28.539" v="6" actId="2696"/>
        <pc:sldMkLst>
          <pc:docMk/>
          <pc:sldMk cId="1302634734" sldId="434"/>
        </pc:sldMkLst>
      </pc:sldChg>
      <pc:sldChg chg="del">
        <pc:chgData name="Barry Jones" userId="0372f535bcb438a2" providerId="LiveId" clId="{C079F0B5-D11A-49C7-9229-F998BE0E222C}" dt="2023-10-06T16:39:28.539" v="6" actId="2696"/>
        <pc:sldMkLst>
          <pc:docMk/>
          <pc:sldMk cId="2051385229" sldId="435"/>
        </pc:sldMkLst>
      </pc:sldChg>
      <pc:sldChg chg="del">
        <pc:chgData name="Barry Jones" userId="0372f535bcb438a2" providerId="LiveId" clId="{C079F0B5-D11A-49C7-9229-F998BE0E222C}" dt="2023-10-06T16:39:28.539" v="6" actId="2696"/>
        <pc:sldMkLst>
          <pc:docMk/>
          <pc:sldMk cId="924672247" sldId="436"/>
        </pc:sldMkLst>
      </pc:sldChg>
      <pc:sldChg chg="del">
        <pc:chgData name="Barry Jones" userId="0372f535bcb438a2" providerId="LiveId" clId="{C079F0B5-D11A-49C7-9229-F998BE0E222C}" dt="2023-10-06T16:39:28.539" v="6" actId="2696"/>
        <pc:sldMkLst>
          <pc:docMk/>
          <pc:sldMk cId="2869106354" sldId="437"/>
        </pc:sldMkLst>
      </pc:sldChg>
      <pc:sldChg chg="del">
        <pc:chgData name="Barry Jones" userId="0372f535bcb438a2" providerId="LiveId" clId="{C079F0B5-D11A-49C7-9229-F998BE0E222C}" dt="2023-10-06T16:39:28.539" v="6" actId="2696"/>
        <pc:sldMkLst>
          <pc:docMk/>
          <pc:sldMk cId="2223896234" sldId="438"/>
        </pc:sldMkLst>
      </pc:sldChg>
      <pc:sldChg chg="del">
        <pc:chgData name="Barry Jones" userId="0372f535bcb438a2" providerId="LiveId" clId="{C079F0B5-D11A-49C7-9229-F998BE0E222C}" dt="2023-10-06T16:39:28.539" v="6" actId="2696"/>
        <pc:sldMkLst>
          <pc:docMk/>
          <pc:sldMk cId="989819442" sldId="439"/>
        </pc:sldMkLst>
      </pc:sldChg>
      <pc:sldChg chg="del">
        <pc:chgData name="Barry Jones" userId="0372f535bcb438a2" providerId="LiveId" clId="{C079F0B5-D11A-49C7-9229-F998BE0E222C}" dt="2023-10-06T16:39:28.539" v="6" actId="2696"/>
        <pc:sldMkLst>
          <pc:docMk/>
          <pc:sldMk cId="2012915404" sldId="440"/>
        </pc:sldMkLst>
      </pc:sldChg>
      <pc:sldChg chg="del">
        <pc:chgData name="Barry Jones" userId="0372f535bcb438a2" providerId="LiveId" clId="{C079F0B5-D11A-49C7-9229-F998BE0E222C}" dt="2023-10-06T16:39:28.539" v="6" actId="2696"/>
        <pc:sldMkLst>
          <pc:docMk/>
          <pc:sldMk cId="563374852" sldId="441"/>
        </pc:sldMkLst>
      </pc:sldChg>
      <pc:sldChg chg="del">
        <pc:chgData name="Barry Jones" userId="0372f535bcb438a2" providerId="LiveId" clId="{C079F0B5-D11A-49C7-9229-F998BE0E222C}" dt="2023-10-06T16:39:28.539" v="6" actId="2696"/>
        <pc:sldMkLst>
          <pc:docMk/>
          <pc:sldMk cId="3298434170" sldId="442"/>
        </pc:sldMkLst>
      </pc:sldChg>
      <pc:sldChg chg="del">
        <pc:chgData name="Barry Jones" userId="0372f535bcb438a2" providerId="LiveId" clId="{C079F0B5-D11A-49C7-9229-F998BE0E222C}" dt="2023-10-06T16:39:28.539" v="6" actId="2696"/>
        <pc:sldMkLst>
          <pc:docMk/>
          <pc:sldMk cId="2833090834" sldId="443"/>
        </pc:sldMkLst>
      </pc:sldChg>
      <pc:sldChg chg="del">
        <pc:chgData name="Barry Jones" userId="0372f535bcb438a2" providerId="LiveId" clId="{C079F0B5-D11A-49C7-9229-F998BE0E222C}" dt="2023-10-06T16:39:28.539" v="6" actId="2696"/>
        <pc:sldMkLst>
          <pc:docMk/>
          <pc:sldMk cId="900777993" sldId="444"/>
        </pc:sldMkLst>
      </pc:sldChg>
      <pc:sldChg chg="del">
        <pc:chgData name="Barry Jones" userId="0372f535bcb438a2" providerId="LiveId" clId="{C079F0B5-D11A-49C7-9229-F998BE0E222C}" dt="2023-10-06T16:39:28.539" v="6" actId="2696"/>
        <pc:sldMkLst>
          <pc:docMk/>
          <pc:sldMk cId="1249901195" sldId="445"/>
        </pc:sldMkLst>
      </pc:sldChg>
      <pc:sldChg chg="del">
        <pc:chgData name="Barry Jones" userId="0372f535bcb438a2" providerId="LiveId" clId="{C079F0B5-D11A-49C7-9229-F998BE0E222C}" dt="2023-10-06T16:39:28.539" v="6" actId="2696"/>
        <pc:sldMkLst>
          <pc:docMk/>
          <pc:sldMk cId="2250268632" sldId="446"/>
        </pc:sldMkLst>
      </pc:sldChg>
      <pc:sldChg chg="del">
        <pc:chgData name="Barry Jones" userId="0372f535bcb438a2" providerId="LiveId" clId="{C079F0B5-D11A-49C7-9229-F998BE0E222C}" dt="2023-10-06T16:39:28.539" v="6" actId="2696"/>
        <pc:sldMkLst>
          <pc:docMk/>
          <pc:sldMk cId="2317484794" sldId="447"/>
        </pc:sldMkLst>
      </pc:sldChg>
      <pc:sldChg chg="del">
        <pc:chgData name="Barry Jones" userId="0372f535bcb438a2" providerId="LiveId" clId="{C079F0B5-D11A-49C7-9229-F998BE0E222C}" dt="2023-10-06T16:39:28.539" v="6" actId="2696"/>
        <pc:sldMkLst>
          <pc:docMk/>
          <pc:sldMk cId="334471281" sldId="448"/>
        </pc:sldMkLst>
      </pc:sldChg>
      <pc:sldChg chg="del">
        <pc:chgData name="Barry Jones" userId="0372f535bcb438a2" providerId="LiveId" clId="{C079F0B5-D11A-49C7-9229-F998BE0E222C}" dt="2023-10-06T16:39:28.539" v="6" actId="2696"/>
        <pc:sldMkLst>
          <pc:docMk/>
          <pc:sldMk cId="4222914057" sldId="449"/>
        </pc:sldMkLst>
      </pc:sldChg>
      <pc:sldChg chg="del">
        <pc:chgData name="Barry Jones" userId="0372f535bcb438a2" providerId="LiveId" clId="{C079F0B5-D11A-49C7-9229-F998BE0E222C}" dt="2023-10-06T16:39:28.539" v="6" actId="2696"/>
        <pc:sldMkLst>
          <pc:docMk/>
          <pc:sldMk cId="327246197" sldId="451"/>
        </pc:sldMkLst>
      </pc:sldChg>
      <pc:sldChg chg="del">
        <pc:chgData name="Barry Jones" userId="0372f535bcb438a2" providerId="LiveId" clId="{C079F0B5-D11A-49C7-9229-F998BE0E222C}" dt="2023-10-06T16:39:28.539" v="6" actId="2696"/>
        <pc:sldMkLst>
          <pc:docMk/>
          <pc:sldMk cId="49835803" sldId="452"/>
        </pc:sldMkLst>
      </pc:sldChg>
      <pc:sldChg chg="del">
        <pc:chgData name="Barry Jones" userId="0372f535bcb438a2" providerId="LiveId" clId="{C079F0B5-D11A-49C7-9229-F998BE0E222C}" dt="2023-10-06T16:39:28.539" v="6" actId="2696"/>
        <pc:sldMkLst>
          <pc:docMk/>
          <pc:sldMk cId="2291060495" sldId="453"/>
        </pc:sldMkLst>
      </pc:sldChg>
      <pc:sldChg chg="del">
        <pc:chgData name="Barry Jones" userId="0372f535bcb438a2" providerId="LiveId" clId="{C079F0B5-D11A-49C7-9229-F998BE0E222C}" dt="2023-10-06T16:39:28.539" v="6" actId="2696"/>
        <pc:sldMkLst>
          <pc:docMk/>
          <pc:sldMk cId="2817244999" sldId="454"/>
        </pc:sldMkLst>
      </pc:sldChg>
      <pc:sldChg chg="del">
        <pc:chgData name="Barry Jones" userId="0372f535bcb438a2" providerId="LiveId" clId="{C079F0B5-D11A-49C7-9229-F998BE0E222C}" dt="2023-10-06T16:39:28.539" v="6" actId="2696"/>
        <pc:sldMkLst>
          <pc:docMk/>
          <pc:sldMk cId="1929398203" sldId="455"/>
        </pc:sldMkLst>
      </pc:sldChg>
      <pc:sldChg chg="del">
        <pc:chgData name="Barry Jones" userId="0372f535bcb438a2" providerId="LiveId" clId="{C079F0B5-D11A-49C7-9229-F998BE0E222C}" dt="2023-10-06T16:39:28.539" v="6" actId="2696"/>
        <pc:sldMkLst>
          <pc:docMk/>
          <pc:sldMk cId="775375305" sldId="456"/>
        </pc:sldMkLst>
      </pc:sldChg>
      <pc:sldChg chg="del">
        <pc:chgData name="Barry Jones" userId="0372f535bcb438a2" providerId="LiveId" clId="{C079F0B5-D11A-49C7-9229-F998BE0E222C}" dt="2023-10-06T16:39:28.539" v="6" actId="2696"/>
        <pc:sldMkLst>
          <pc:docMk/>
          <pc:sldMk cId="3717033722" sldId="457"/>
        </pc:sldMkLst>
      </pc:sldChg>
      <pc:sldChg chg="del">
        <pc:chgData name="Barry Jones" userId="0372f535bcb438a2" providerId="LiveId" clId="{C079F0B5-D11A-49C7-9229-F998BE0E222C}" dt="2023-10-06T16:38:14.955" v="0" actId="2696"/>
        <pc:sldMkLst>
          <pc:docMk/>
          <pc:sldMk cId="631655130" sldId="458"/>
        </pc:sldMkLst>
      </pc:sldChg>
      <pc:sldChg chg="del">
        <pc:chgData name="Barry Jones" userId="0372f535bcb438a2" providerId="LiveId" clId="{C079F0B5-D11A-49C7-9229-F998BE0E222C}" dt="2023-10-06T16:39:28.539" v="6" actId="2696"/>
        <pc:sldMkLst>
          <pc:docMk/>
          <pc:sldMk cId="92527856" sldId="460"/>
        </pc:sldMkLst>
      </pc:sldChg>
      <pc:sldChg chg="del">
        <pc:chgData name="Barry Jones" userId="0372f535bcb438a2" providerId="LiveId" clId="{C079F0B5-D11A-49C7-9229-F998BE0E222C}" dt="2023-10-06T16:39:28.539" v="6" actId="2696"/>
        <pc:sldMkLst>
          <pc:docMk/>
          <pc:sldMk cId="130650549" sldId="461"/>
        </pc:sldMkLst>
      </pc:sldChg>
      <pc:sldChg chg="del">
        <pc:chgData name="Barry Jones" userId="0372f535bcb438a2" providerId="LiveId" clId="{C079F0B5-D11A-49C7-9229-F998BE0E222C}" dt="2023-10-06T16:39:28.539" v="6" actId="2696"/>
        <pc:sldMkLst>
          <pc:docMk/>
          <pc:sldMk cId="2548936826" sldId="462"/>
        </pc:sldMkLst>
      </pc:sldChg>
      <pc:sldChg chg="del">
        <pc:chgData name="Barry Jones" userId="0372f535bcb438a2" providerId="LiveId" clId="{C079F0B5-D11A-49C7-9229-F998BE0E222C}" dt="2023-10-06T16:39:28.539" v="6" actId="2696"/>
        <pc:sldMkLst>
          <pc:docMk/>
          <pc:sldMk cId="1404470728" sldId="463"/>
        </pc:sldMkLst>
      </pc:sldChg>
      <pc:sldChg chg="del">
        <pc:chgData name="Barry Jones" userId="0372f535bcb438a2" providerId="LiveId" clId="{C079F0B5-D11A-49C7-9229-F998BE0E222C}" dt="2023-10-06T16:39:28.539" v="6" actId="2696"/>
        <pc:sldMkLst>
          <pc:docMk/>
          <pc:sldMk cId="1184370554" sldId="464"/>
        </pc:sldMkLst>
      </pc:sldChg>
      <pc:sldChg chg="del">
        <pc:chgData name="Barry Jones" userId="0372f535bcb438a2" providerId="LiveId" clId="{C079F0B5-D11A-49C7-9229-F998BE0E222C}" dt="2023-10-06T16:39:28.539" v="6" actId="2696"/>
        <pc:sldMkLst>
          <pc:docMk/>
          <pc:sldMk cId="1350666159" sldId="465"/>
        </pc:sldMkLst>
      </pc:sldChg>
      <pc:sldChg chg="del">
        <pc:chgData name="Barry Jones" userId="0372f535bcb438a2" providerId="LiveId" clId="{C079F0B5-D11A-49C7-9229-F998BE0E222C}" dt="2023-10-06T16:39:28.539" v="6" actId="2696"/>
        <pc:sldMkLst>
          <pc:docMk/>
          <pc:sldMk cId="497382148" sldId="466"/>
        </pc:sldMkLst>
      </pc:sldChg>
      <pc:sldChg chg="del">
        <pc:chgData name="Barry Jones" userId="0372f535bcb438a2" providerId="LiveId" clId="{C079F0B5-D11A-49C7-9229-F998BE0E222C}" dt="2023-10-06T16:39:28.539" v="6" actId="2696"/>
        <pc:sldMkLst>
          <pc:docMk/>
          <pc:sldMk cId="338790352" sldId="467"/>
        </pc:sldMkLst>
      </pc:sldChg>
      <pc:sldChg chg="del">
        <pc:chgData name="Barry Jones" userId="0372f535bcb438a2" providerId="LiveId" clId="{C079F0B5-D11A-49C7-9229-F998BE0E222C}" dt="2023-10-06T16:39:28.539" v="6" actId="2696"/>
        <pc:sldMkLst>
          <pc:docMk/>
          <pc:sldMk cId="3602836606" sldId="468"/>
        </pc:sldMkLst>
      </pc:sldChg>
      <pc:sldChg chg="del">
        <pc:chgData name="Barry Jones" userId="0372f535bcb438a2" providerId="LiveId" clId="{C079F0B5-D11A-49C7-9229-F998BE0E222C}" dt="2023-10-06T16:39:28.539" v="6" actId="2696"/>
        <pc:sldMkLst>
          <pc:docMk/>
          <pc:sldMk cId="3238799853" sldId="469"/>
        </pc:sldMkLst>
      </pc:sldChg>
      <pc:sldChg chg="del">
        <pc:chgData name="Barry Jones" userId="0372f535bcb438a2" providerId="LiveId" clId="{C079F0B5-D11A-49C7-9229-F998BE0E222C}" dt="2023-10-06T16:39:28.539" v="6" actId="2696"/>
        <pc:sldMkLst>
          <pc:docMk/>
          <pc:sldMk cId="3676264043" sldId="470"/>
        </pc:sldMkLst>
      </pc:sldChg>
      <pc:sldChg chg="del">
        <pc:chgData name="Barry Jones" userId="0372f535bcb438a2" providerId="LiveId" clId="{C079F0B5-D11A-49C7-9229-F998BE0E222C}" dt="2023-10-06T16:39:28.539" v="6" actId="2696"/>
        <pc:sldMkLst>
          <pc:docMk/>
          <pc:sldMk cId="1098678159" sldId="471"/>
        </pc:sldMkLst>
      </pc:sldChg>
      <pc:sldChg chg="del">
        <pc:chgData name="Barry Jones" userId="0372f535bcb438a2" providerId="LiveId" clId="{C079F0B5-D11A-49C7-9229-F998BE0E222C}" dt="2023-10-06T16:39:28.539" v="6" actId="2696"/>
        <pc:sldMkLst>
          <pc:docMk/>
          <pc:sldMk cId="962541196" sldId="472"/>
        </pc:sldMkLst>
      </pc:sldChg>
      <pc:sldChg chg="del">
        <pc:chgData name="Barry Jones" userId="0372f535bcb438a2" providerId="LiveId" clId="{C079F0B5-D11A-49C7-9229-F998BE0E222C}" dt="2023-10-06T16:39:28.539" v="6" actId="2696"/>
        <pc:sldMkLst>
          <pc:docMk/>
          <pc:sldMk cId="1053892418" sldId="473"/>
        </pc:sldMkLst>
      </pc:sldChg>
      <pc:sldChg chg="del">
        <pc:chgData name="Barry Jones" userId="0372f535bcb438a2" providerId="LiveId" clId="{C079F0B5-D11A-49C7-9229-F998BE0E222C}" dt="2023-10-06T16:39:28.539" v="6" actId="2696"/>
        <pc:sldMkLst>
          <pc:docMk/>
          <pc:sldMk cId="2312428679" sldId="474"/>
        </pc:sldMkLst>
      </pc:sldChg>
      <pc:sldChg chg="new del">
        <pc:chgData name="Barry Jones" userId="0372f535bcb438a2" providerId="LiveId" clId="{C079F0B5-D11A-49C7-9229-F998BE0E222C}" dt="2023-10-06T16:39:59.190" v="9" actId="2696"/>
        <pc:sldMkLst>
          <pc:docMk/>
          <pc:sldMk cId="4040617721" sldId="476"/>
        </pc:sldMkLst>
      </pc:sldChg>
      <pc:sldChg chg="new del ord">
        <pc:chgData name="Barry Jones" userId="0372f535bcb438a2" providerId="LiveId" clId="{C079F0B5-D11A-49C7-9229-F998BE0E222C}" dt="2023-10-06T16:39:02.721" v="5" actId="2696"/>
        <pc:sldMkLst>
          <pc:docMk/>
          <pc:sldMk cId="4124073644" sldId="476"/>
        </pc:sldMkLst>
      </pc:sldChg>
      <pc:sldMasterChg chg="del delSldLayout">
        <pc:chgData name="Barry Jones" userId="0372f535bcb438a2" providerId="LiveId" clId="{C079F0B5-D11A-49C7-9229-F998BE0E222C}" dt="2023-10-06T16:39:28.539" v="6" actId="2696"/>
        <pc:sldMasterMkLst>
          <pc:docMk/>
          <pc:sldMasterMk cId="1017947015" sldId="2147483660"/>
        </pc:sldMasterMkLst>
        <pc:sldLayoutChg chg="del">
          <pc:chgData name="Barry Jones" userId="0372f535bcb438a2" providerId="LiveId" clId="{C079F0B5-D11A-49C7-9229-F998BE0E222C}" dt="2023-10-06T16:39:28.539" v="6" actId="2696"/>
          <pc:sldLayoutMkLst>
            <pc:docMk/>
            <pc:sldMasterMk cId="1017947015" sldId="2147483660"/>
            <pc:sldLayoutMk cId="2832369601" sldId="2147483661"/>
          </pc:sldLayoutMkLst>
        </pc:sldLayoutChg>
        <pc:sldLayoutChg chg="del">
          <pc:chgData name="Barry Jones" userId="0372f535bcb438a2" providerId="LiveId" clId="{C079F0B5-D11A-49C7-9229-F998BE0E222C}" dt="2023-10-06T16:39:28.539" v="6" actId="2696"/>
          <pc:sldLayoutMkLst>
            <pc:docMk/>
            <pc:sldMasterMk cId="1017947015" sldId="2147483660"/>
            <pc:sldLayoutMk cId="1530920435" sldId="2147483662"/>
          </pc:sldLayoutMkLst>
        </pc:sldLayoutChg>
        <pc:sldLayoutChg chg="del">
          <pc:chgData name="Barry Jones" userId="0372f535bcb438a2" providerId="LiveId" clId="{C079F0B5-D11A-49C7-9229-F998BE0E222C}" dt="2023-10-06T16:39:28.539" v="6" actId="2696"/>
          <pc:sldLayoutMkLst>
            <pc:docMk/>
            <pc:sldMasterMk cId="1017947015" sldId="2147483660"/>
            <pc:sldLayoutMk cId="2288461543" sldId="2147483663"/>
          </pc:sldLayoutMkLst>
        </pc:sldLayoutChg>
        <pc:sldLayoutChg chg="del">
          <pc:chgData name="Barry Jones" userId="0372f535bcb438a2" providerId="LiveId" clId="{C079F0B5-D11A-49C7-9229-F998BE0E222C}" dt="2023-10-06T16:39:28.539" v="6" actId="2696"/>
          <pc:sldLayoutMkLst>
            <pc:docMk/>
            <pc:sldMasterMk cId="1017947015" sldId="2147483660"/>
            <pc:sldLayoutMk cId="2632674525" sldId="2147483664"/>
          </pc:sldLayoutMkLst>
        </pc:sldLayoutChg>
        <pc:sldLayoutChg chg="del">
          <pc:chgData name="Barry Jones" userId="0372f535bcb438a2" providerId="LiveId" clId="{C079F0B5-D11A-49C7-9229-F998BE0E222C}" dt="2023-10-06T16:39:28.539" v="6" actId="2696"/>
          <pc:sldLayoutMkLst>
            <pc:docMk/>
            <pc:sldMasterMk cId="1017947015" sldId="2147483660"/>
            <pc:sldLayoutMk cId="674895652" sldId="2147483665"/>
          </pc:sldLayoutMkLst>
        </pc:sldLayoutChg>
        <pc:sldLayoutChg chg="del">
          <pc:chgData name="Barry Jones" userId="0372f535bcb438a2" providerId="LiveId" clId="{C079F0B5-D11A-49C7-9229-F998BE0E222C}" dt="2023-10-06T16:39:28.539" v="6" actId="2696"/>
          <pc:sldLayoutMkLst>
            <pc:docMk/>
            <pc:sldMasterMk cId="1017947015" sldId="2147483660"/>
            <pc:sldLayoutMk cId="626098387" sldId="2147483666"/>
          </pc:sldLayoutMkLst>
        </pc:sldLayoutChg>
        <pc:sldLayoutChg chg="del">
          <pc:chgData name="Barry Jones" userId="0372f535bcb438a2" providerId="LiveId" clId="{C079F0B5-D11A-49C7-9229-F998BE0E222C}" dt="2023-10-06T16:39:28.539" v="6" actId="2696"/>
          <pc:sldLayoutMkLst>
            <pc:docMk/>
            <pc:sldMasterMk cId="1017947015" sldId="2147483660"/>
            <pc:sldLayoutMk cId="3518965658" sldId="2147483667"/>
          </pc:sldLayoutMkLst>
        </pc:sldLayoutChg>
        <pc:sldLayoutChg chg="del">
          <pc:chgData name="Barry Jones" userId="0372f535bcb438a2" providerId="LiveId" clId="{C079F0B5-D11A-49C7-9229-F998BE0E222C}" dt="2023-10-06T16:39:28.539" v="6" actId="2696"/>
          <pc:sldLayoutMkLst>
            <pc:docMk/>
            <pc:sldMasterMk cId="1017947015" sldId="2147483660"/>
            <pc:sldLayoutMk cId="1167328194" sldId="2147483668"/>
          </pc:sldLayoutMkLst>
        </pc:sldLayoutChg>
        <pc:sldLayoutChg chg="del">
          <pc:chgData name="Barry Jones" userId="0372f535bcb438a2" providerId="LiveId" clId="{C079F0B5-D11A-49C7-9229-F998BE0E222C}" dt="2023-10-06T16:39:28.539" v="6" actId="2696"/>
          <pc:sldLayoutMkLst>
            <pc:docMk/>
            <pc:sldMasterMk cId="1017947015" sldId="2147483660"/>
            <pc:sldLayoutMk cId="2905306994" sldId="2147483669"/>
          </pc:sldLayoutMkLst>
        </pc:sldLayoutChg>
        <pc:sldLayoutChg chg="del">
          <pc:chgData name="Barry Jones" userId="0372f535bcb438a2" providerId="LiveId" clId="{C079F0B5-D11A-49C7-9229-F998BE0E222C}" dt="2023-10-06T16:39:28.539" v="6" actId="2696"/>
          <pc:sldLayoutMkLst>
            <pc:docMk/>
            <pc:sldMasterMk cId="1017947015" sldId="2147483660"/>
            <pc:sldLayoutMk cId="2958284929" sldId="2147483670"/>
          </pc:sldLayoutMkLst>
        </pc:sldLayoutChg>
        <pc:sldLayoutChg chg="del">
          <pc:chgData name="Barry Jones" userId="0372f535bcb438a2" providerId="LiveId" clId="{C079F0B5-D11A-49C7-9229-F998BE0E222C}" dt="2023-10-06T16:39:28.539" v="6" actId="2696"/>
          <pc:sldLayoutMkLst>
            <pc:docMk/>
            <pc:sldMasterMk cId="1017947015" sldId="2147483660"/>
            <pc:sldLayoutMk cId="18692454" sldId="2147483671"/>
          </pc:sldLayoutMkLst>
        </pc:sldLayoutChg>
      </pc:sldMasterChg>
    </pc:docChg>
  </pc:docChgLst>
  <pc:docChgLst>
    <pc:chgData name="Barry Jones" userId="0372f535bcb438a2" providerId="LiveId" clId="{10CEB2A8-92A2-478F-83EE-725242780E91}"/>
    <pc:docChg chg="undo custSel addSld delSld modSld sldOrd">
      <pc:chgData name="Barry Jones" userId="0372f535bcb438a2" providerId="LiveId" clId="{10CEB2A8-92A2-478F-83EE-725242780E91}" dt="2022-12-24T21:58:16.867" v="73999" actId="1076"/>
      <pc:docMkLst>
        <pc:docMk/>
      </pc:docMkLst>
      <pc:sldChg chg="addSp delSp modSp mod">
        <pc:chgData name="Barry Jones" userId="0372f535bcb438a2" providerId="LiveId" clId="{10CEB2A8-92A2-478F-83EE-725242780E91}" dt="2022-11-19T11:54:22.234" v="69956" actId="21"/>
        <pc:sldMkLst>
          <pc:docMk/>
          <pc:sldMk cId="2144468329" sldId="256"/>
        </pc:sldMkLst>
        <pc:picChg chg="add del mod">
          <ac:chgData name="Barry Jones" userId="0372f535bcb438a2" providerId="LiveId" clId="{10CEB2A8-92A2-478F-83EE-725242780E91}" dt="2022-11-19T11:54:22.234" v="69956" actId="21"/>
          <ac:picMkLst>
            <pc:docMk/>
            <pc:sldMk cId="2144468329" sldId="256"/>
            <ac:picMk id="5" creationId="{914430EE-9AB2-515D-53C6-A5BE8A86BDA5}"/>
          </ac:picMkLst>
        </pc:picChg>
      </pc:sldChg>
      <pc:sldChg chg="addSp modSp new mod setBg">
        <pc:chgData name="Barry Jones" userId="0372f535bcb438a2" providerId="LiveId" clId="{10CEB2A8-92A2-478F-83EE-725242780E91}" dt="2022-11-01T12:31:25.475" v="66546" actId="255"/>
        <pc:sldMkLst>
          <pc:docMk/>
          <pc:sldMk cId="272765554" sldId="257"/>
        </pc:sldMkLst>
        <pc:spChg chg="mod">
          <ac:chgData name="Barry Jones" userId="0372f535bcb438a2" providerId="LiveId" clId="{10CEB2A8-92A2-478F-83EE-725242780E91}" dt="2022-10-17T00:57:45.882" v="55349" actId="26606"/>
          <ac:spMkLst>
            <pc:docMk/>
            <pc:sldMk cId="272765554" sldId="257"/>
            <ac:spMk id="2" creationId="{929F88FA-B61B-0570-1B06-15EC82A4E5C3}"/>
          </ac:spMkLst>
        </pc:spChg>
        <pc:spChg chg="mod">
          <ac:chgData name="Barry Jones" userId="0372f535bcb438a2" providerId="LiveId" clId="{10CEB2A8-92A2-478F-83EE-725242780E91}" dt="2022-11-01T12:31:25.475" v="66546" actId="255"/>
          <ac:spMkLst>
            <pc:docMk/>
            <pc:sldMk cId="272765554" sldId="257"/>
            <ac:spMk id="3" creationId="{E2A91CEA-1EDE-93D0-A927-D5F79A1C598C}"/>
          </ac:spMkLst>
        </pc:spChg>
        <pc:spChg chg="add">
          <ac:chgData name="Barry Jones" userId="0372f535bcb438a2" providerId="LiveId" clId="{10CEB2A8-92A2-478F-83EE-725242780E91}" dt="2022-10-17T00:57:45.882" v="55349" actId="26606"/>
          <ac:spMkLst>
            <pc:docMk/>
            <pc:sldMk cId="272765554" sldId="257"/>
            <ac:spMk id="9" creationId="{2B97F24A-32CE-4C1C-A50D-3016B394DCFB}"/>
          </ac:spMkLst>
        </pc:spChg>
        <pc:spChg chg="add">
          <ac:chgData name="Barry Jones" userId="0372f535bcb438a2" providerId="LiveId" clId="{10CEB2A8-92A2-478F-83EE-725242780E91}" dt="2022-10-17T00:57:45.882" v="55349" actId="26606"/>
          <ac:spMkLst>
            <pc:docMk/>
            <pc:sldMk cId="272765554" sldId="257"/>
            <ac:spMk id="11" creationId="{CD8B4F24-440B-49E9-B85D-733523DC064B}"/>
          </ac:spMkLst>
        </pc:spChg>
        <pc:picChg chg="add mod">
          <ac:chgData name="Barry Jones" userId="0372f535bcb438a2" providerId="LiveId" clId="{10CEB2A8-92A2-478F-83EE-725242780E91}" dt="2022-10-17T00:57:45.882" v="55349" actId="26606"/>
          <ac:picMkLst>
            <pc:docMk/>
            <pc:sldMk cId="272765554" sldId="257"/>
            <ac:picMk id="4" creationId="{84006A78-A35F-BA14-7CB3-DF5D1AC56727}"/>
          </ac:picMkLst>
        </pc:picChg>
      </pc:sldChg>
      <pc:sldChg chg="addSp delSp modSp new mod setBg">
        <pc:chgData name="Barry Jones" userId="0372f535bcb438a2" providerId="LiveId" clId="{10CEB2A8-92A2-478F-83EE-725242780E91}" dt="2022-11-01T12:32:04.419" v="66549" actId="27636"/>
        <pc:sldMkLst>
          <pc:docMk/>
          <pc:sldMk cId="538867419" sldId="258"/>
        </pc:sldMkLst>
        <pc:spChg chg="mod">
          <ac:chgData name="Barry Jones" userId="0372f535bcb438a2" providerId="LiveId" clId="{10CEB2A8-92A2-478F-83EE-725242780E91}" dt="2022-11-01T12:31:46.648" v="66547" actId="26606"/>
          <ac:spMkLst>
            <pc:docMk/>
            <pc:sldMk cId="538867419" sldId="258"/>
            <ac:spMk id="2" creationId="{5EB13FA9-EDE1-A01C-9FA8-B5B55C89B33F}"/>
          </ac:spMkLst>
        </pc:spChg>
        <pc:spChg chg="mod">
          <ac:chgData name="Barry Jones" userId="0372f535bcb438a2" providerId="LiveId" clId="{10CEB2A8-92A2-478F-83EE-725242780E91}" dt="2022-11-01T12:32:04.419" v="66549" actId="27636"/>
          <ac:spMkLst>
            <pc:docMk/>
            <pc:sldMk cId="538867419" sldId="258"/>
            <ac:spMk id="3" creationId="{B72C4F48-1AFC-364A-9D64-F16BAE3D9E00}"/>
          </ac:spMkLst>
        </pc:spChg>
        <pc:spChg chg="add del">
          <ac:chgData name="Barry Jones" userId="0372f535bcb438a2" providerId="LiveId" clId="{10CEB2A8-92A2-478F-83EE-725242780E91}" dt="2022-11-01T12:31:46.648" v="66547" actId="26606"/>
          <ac:spMkLst>
            <pc:docMk/>
            <pc:sldMk cId="538867419" sldId="258"/>
            <ac:spMk id="9" creationId="{2B97F24A-32CE-4C1C-A50D-3016B394DCFB}"/>
          </ac:spMkLst>
        </pc:spChg>
        <pc:spChg chg="add del">
          <ac:chgData name="Barry Jones" userId="0372f535bcb438a2" providerId="LiveId" clId="{10CEB2A8-92A2-478F-83EE-725242780E91}" dt="2022-11-01T12:31:46.648" v="66547" actId="26606"/>
          <ac:spMkLst>
            <pc:docMk/>
            <pc:sldMk cId="538867419" sldId="258"/>
            <ac:spMk id="11" creationId="{CD8B4F24-440B-49E9-B85D-733523DC064B}"/>
          </ac:spMkLst>
        </pc:spChg>
        <pc:spChg chg="add">
          <ac:chgData name="Barry Jones" userId="0372f535bcb438a2" providerId="LiveId" clId="{10CEB2A8-92A2-478F-83EE-725242780E91}" dt="2022-11-01T12:31:46.648" v="66547" actId="26606"/>
          <ac:spMkLst>
            <pc:docMk/>
            <pc:sldMk cId="538867419" sldId="258"/>
            <ac:spMk id="16" creationId="{F94AA2BD-2E3F-4B1D-8127-5744B8115311}"/>
          </ac:spMkLst>
        </pc:spChg>
        <pc:spChg chg="add">
          <ac:chgData name="Barry Jones" userId="0372f535bcb438a2" providerId="LiveId" clId="{10CEB2A8-92A2-478F-83EE-725242780E91}" dt="2022-11-01T12:31:46.648" v="66547" actId="26606"/>
          <ac:spMkLst>
            <pc:docMk/>
            <pc:sldMk cId="538867419" sldId="258"/>
            <ac:spMk id="18" creationId="{4BD02261-2DC8-4AA8-9E16-7751AE892445}"/>
          </ac:spMkLst>
        </pc:spChg>
        <pc:spChg chg="add">
          <ac:chgData name="Barry Jones" userId="0372f535bcb438a2" providerId="LiveId" clId="{10CEB2A8-92A2-478F-83EE-725242780E91}" dt="2022-11-01T12:31:46.648" v="66547" actId="26606"/>
          <ac:spMkLst>
            <pc:docMk/>
            <pc:sldMk cId="538867419" sldId="258"/>
            <ac:spMk id="20" creationId="{3D752CF2-2291-40B5-B462-C17B174C10BC}"/>
          </ac:spMkLst>
        </pc:spChg>
        <pc:picChg chg="add mod">
          <ac:chgData name="Barry Jones" userId="0372f535bcb438a2" providerId="LiveId" clId="{10CEB2A8-92A2-478F-83EE-725242780E91}" dt="2022-11-01T12:31:46.648" v="66547" actId="26606"/>
          <ac:picMkLst>
            <pc:docMk/>
            <pc:sldMk cId="538867419" sldId="258"/>
            <ac:picMk id="4" creationId="{BB35CCF5-AC33-692A-EBD7-45D1D902D435}"/>
          </ac:picMkLst>
        </pc:picChg>
      </pc:sldChg>
      <pc:sldChg chg="addSp modSp new mod setBg">
        <pc:chgData name="Barry Jones" userId="0372f535bcb438a2" providerId="LiveId" clId="{10CEB2A8-92A2-478F-83EE-725242780E91}" dt="2022-11-01T12:55:17.999" v="66782" actId="13926"/>
        <pc:sldMkLst>
          <pc:docMk/>
          <pc:sldMk cId="2089770723" sldId="259"/>
        </pc:sldMkLst>
        <pc:spChg chg="mod">
          <ac:chgData name="Barry Jones" userId="0372f535bcb438a2" providerId="LiveId" clId="{10CEB2A8-92A2-478F-83EE-725242780E91}" dt="2022-10-17T01:00:46.337" v="55354" actId="26606"/>
          <ac:spMkLst>
            <pc:docMk/>
            <pc:sldMk cId="2089770723" sldId="259"/>
            <ac:spMk id="2" creationId="{5CE82F73-9791-9D93-CC9C-8ABCEDE36458}"/>
          </ac:spMkLst>
        </pc:spChg>
        <pc:spChg chg="mod">
          <ac:chgData name="Barry Jones" userId="0372f535bcb438a2" providerId="LiveId" clId="{10CEB2A8-92A2-478F-83EE-725242780E91}" dt="2022-11-01T12:55:17.999" v="66782" actId="13926"/>
          <ac:spMkLst>
            <pc:docMk/>
            <pc:sldMk cId="2089770723" sldId="259"/>
            <ac:spMk id="3" creationId="{08EDDD03-19F6-40D9-E5FF-B58CD831EC91}"/>
          </ac:spMkLst>
        </pc:spChg>
        <pc:spChg chg="add">
          <ac:chgData name="Barry Jones" userId="0372f535bcb438a2" providerId="LiveId" clId="{10CEB2A8-92A2-478F-83EE-725242780E91}" dt="2022-10-17T01:00:46.337" v="55354" actId="26606"/>
          <ac:spMkLst>
            <pc:docMk/>
            <pc:sldMk cId="2089770723" sldId="259"/>
            <ac:spMk id="9" creationId="{2B97F24A-32CE-4C1C-A50D-3016B394DCFB}"/>
          </ac:spMkLst>
        </pc:spChg>
        <pc:spChg chg="add">
          <ac:chgData name="Barry Jones" userId="0372f535bcb438a2" providerId="LiveId" clId="{10CEB2A8-92A2-478F-83EE-725242780E91}" dt="2022-10-17T01:00:46.337" v="55354" actId="26606"/>
          <ac:spMkLst>
            <pc:docMk/>
            <pc:sldMk cId="2089770723" sldId="259"/>
            <ac:spMk id="11" creationId="{CD8B4F24-440B-49E9-B85D-733523DC064B}"/>
          </ac:spMkLst>
        </pc:spChg>
        <pc:picChg chg="add mod">
          <ac:chgData name="Barry Jones" userId="0372f535bcb438a2" providerId="LiveId" clId="{10CEB2A8-92A2-478F-83EE-725242780E91}" dt="2022-10-17T01:00:46.337" v="55354" actId="26606"/>
          <ac:picMkLst>
            <pc:docMk/>
            <pc:sldMk cId="2089770723" sldId="259"/>
            <ac:picMk id="4" creationId="{217EE0BC-1D78-4DAB-709E-673B034DCD66}"/>
          </ac:picMkLst>
        </pc:picChg>
      </pc:sldChg>
      <pc:sldChg chg="addSp delSp modSp new mod setBg">
        <pc:chgData name="Barry Jones" userId="0372f535bcb438a2" providerId="LiveId" clId="{10CEB2A8-92A2-478F-83EE-725242780E91}" dt="2022-10-19T18:11:48.738" v="63588" actId="114"/>
        <pc:sldMkLst>
          <pc:docMk/>
          <pc:sldMk cId="3915848721" sldId="260"/>
        </pc:sldMkLst>
        <pc:spChg chg="mod">
          <ac:chgData name="Barry Jones" userId="0372f535bcb438a2" providerId="LiveId" clId="{10CEB2A8-92A2-478F-83EE-725242780E91}" dt="2022-10-17T01:01:17.188" v="55355" actId="26606"/>
          <ac:spMkLst>
            <pc:docMk/>
            <pc:sldMk cId="3915848721" sldId="260"/>
            <ac:spMk id="2" creationId="{B44E0A20-7F07-3658-C70F-8091ADC14E6F}"/>
          </ac:spMkLst>
        </pc:spChg>
        <pc:spChg chg="del mod">
          <ac:chgData name="Barry Jones" userId="0372f535bcb438a2" providerId="LiveId" clId="{10CEB2A8-92A2-478F-83EE-725242780E91}" dt="2022-10-17T01:01:17.188" v="55355" actId="26606"/>
          <ac:spMkLst>
            <pc:docMk/>
            <pc:sldMk cId="3915848721" sldId="260"/>
            <ac:spMk id="3" creationId="{17FE7A1E-C1B9-D128-BE1F-2FBCDA4ED1D7}"/>
          </ac:spMkLst>
        </pc:spChg>
        <pc:spChg chg="add">
          <ac:chgData name="Barry Jones" userId="0372f535bcb438a2" providerId="LiveId" clId="{10CEB2A8-92A2-478F-83EE-725242780E91}" dt="2022-10-17T01:01:17.188" v="55355" actId="26606"/>
          <ac:spMkLst>
            <pc:docMk/>
            <pc:sldMk cId="3915848721" sldId="260"/>
            <ac:spMk id="9" creationId="{35DB3719-6FDC-4E5D-891D-FF40B7300F64}"/>
          </ac:spMkLst>
        </pc:spChg>
        <pc:spChg chg="add">
          <ac:chgData name="Barry Jones" userId="0372f535bcb438a2" providerId="LiveId" clId="{10CEB2A8-92A2-478F-83EE-725242780E91}" dt="2022-10-17T01:01:17.188" v="55355" actId="26606"/>
          <ac:spMkLst>
            <pc:docMk/>
            <pc:sldMk cId="3915848721" sldId="260"/>
            <ac:spMk id="11" creationId="{E0CBAC23-2E3F-4A90-BA59-F8299F6A5439}"/>
          </ac:spMkLst>
        </pc:spChg>
        <pc:graphicFrameChg chg="add mod">
          <ac:chgData name="Barry Jones" userId="0372f535bcb438a2" providerId="LiveId" clId="{10CEB2A8-92A2-478F-83EE-725242780E91}" dt="2022-10-19T18:11:48.738" v="63588" actId="114"/>
          <ac:graphicFrameMkLst>
            <pc:docMk/>
            <pc:sldMk cId="3915848721" sldId="260"/>
            <ac:graphicFrameMk id="5" creationId="{E7594B39-4EEB-27E3-5E09-F502A66E2D32}"/>
          </ac:graphicFrameMkLst>
        </pc:graphicFrameChg>
      </pc:sldChg>
      <pc:sldChg chg="addSp delSp modSp new mod setBg">
        <pc:chgData name="Barry Jones" userId="0372f535bcb438a2" providerId="LiveId" clId="{10CEB2A8-92A2-478F-83EE-725242780E91}" dt="2022-10-19T18:10:35.210" v="63582" actId="13926"/>
        <pc:sldMkLst>
          <pc:docMk/>
          <pc:sldMk cId="3183062102" sldId="261"/>
        </pc:sldMkLst>
        <pc:spChg chg="mod">
          <ac:chgData name="Barry Jones" userId="0372f535bcb438a2" providerId="LiveId" clId="{10CEB2A8-92A2-478F-83EE-725242780E91}" dt="2022-10-17T01:02:13.781" v="55358" actId="26606"/>
          <ac:spMkLst>
            <pc:docMk/>
            <pc:sldMk cId="3183062102" sldId="261"/>
            <ac:spMk id="2" creationId="{44CFEBAE-B1B5-8E96-C7E1-02999E62D041}"/>
          </ac:spMkLst>
        </pc:spChg>
        <pc:spChg chg="del mod">
          <ac:chgData name="Barry Jones" userId="0372f535bcb438a2" providerId="LiveId" clId="{10CEB2A8-92A2-478F-83EE-725242780E91}" dt="2022-10-17T01:02:13.781" v="55358" actId="26606"/>
          <ac:spMkLst>
            <pc:docMk/>
            <pc:sldMk cId="3183062102" sldId="261"/>
            <ac:spMk id="3" creationId="{B5F47AD6-E6EB-7DBC-6195-143F195B7804}"/>
          </ac:spMkLst>
        </pc:spChg>
        <pc:spChg chg="add">
          <ac:chgData name="Barry Jones" userId="0372f535bcb438a2" providerId="LiveId" clId="{10CEB2A8-92A2-478F-83EE-725242780E91}" dt="2022-10-17T01:02:13.781" v="55358" actId="26606"/>
          <ac:spMkLst>
            <pc:docMk/>
            <pc:sldMk cId="3183062102" sldId="261"/>
            <ac:spMk id="9" creationId="{35DB3719-6FDC-4E5D-891D-FF40B7300F64}"/>
          </ac:spMkLst>
        </pc:spChg>
        <pc:spChg chg="add">
          <ac:chgData name="Barry Jones" userId="0372f535bcb438a2" providerId="LiveId" clId="{10CEB2A8-92A2-478F-83EE-725242780E91}" dt="2022-10-17T01:02:13.781" v="55358" actId="26606"/>
          <ac:spMkLst>
            <pc:docMk/>
            <pc:sldMk cId="3183062102" sldId="261"/>
            <ac:spMk id="11" creationId="{E0CBAC23-2E3F-4A90-BA59-F8299F6A5439}"/>
          </ac:spMkLst>
        </pc:spChg>
        <pc:graphicFrameChg chg="add mod">
          <ac:chgData name="Barry Jones" userId="0372f535bcb438a2" providerId="LiveId" clId="{10CEB2A8-92A2-478F-83EE-725242780E91}" dt="2022-10-19T18:10:35.210" v="63582" actId="13926"/>
          <ac:graphicFrameMkLst>
            <pc:docMk/>
            <pc:sldMk cId="3183062102" sldId="261"/>
            <ac:graphicFrameMk id="5" creationId="{275B9098-AB69-02E7-A1FE-31637FB9D532}"/>
          </ac:graphicFrameMkLst>
        </pc:graphicFrameChg>
      </pc:sldChg>
      <pc:sldChg chg="addSp modSp new mod setBg">
        <pc:chgData name="Barry Jones" userId="0372f535bcb438a2" providerId="LiveId" clId="{10CEB2A8-92A2-478F-83EE-725242780E91}" dt="2022-10-17T18:19:55.785" v="55734" actId="13926"/>
        <pc:sldMkLst>
          <pc:docMk/>
          <pc:sldMk cId="1323682082" sldId="262"/>
        </pc:sldMkLst>
        <pc:spChg chg="mod">
          <ac:chgData name="Barry Jones" userId="0372f535bcb438a2" providerId="LiveId" clId="{10CEB2A8-92A2-478F-83EE-725242780E91}" dt="2022-10-17T01:05:51.978" v="55400" actId="26606"/>
          <ac:spMkLst>
            <pc:docMk/>
            <pc:sldMk cId="1323682082" sldId="262"/>
            <ac:spMk id="2" creationId="{AB77ECA6-58B5-40F8-81B7-E44C2DDD6306}"/>
          </ac:spMkLst>
        </pc:spChg>
        <pc:spChg chg="mod">
          <ac:chgData name="Barry Jones" userId="0372f535bcb438a2" providerId="LiveId" clId="{10CEB2A8-92A2-478F-83EE-725242780E91}" dt="2022-10-17T18:19:55.785" v="55734" actId="13926"/>
          <ac:spMkLst>
            <pc:docMk/>
            <pc:sldMk cId="1323682082" sldId="262"/>
            <ac:spMk id="3" creationId="{F6B32472-4601-1CFB-1D62-FD66BFE61C22}"/>
          </ac:spMkLst>
        </pc:spChg>
        <pc:spChg chg="add">
          <ac:chgData name="Barry Jones" userId="0372f535bcb438a2" providerId="LiveId" clId="{10CEB2A8-92A2-478F-83EE-725242780E91}" dt="2022-10-17T01:05:51.978" v="55400" actId="26606"/>
          <ac:spMkLst>
            <pc:docMk/>
            <pc:sldMk cId="1323682082" sldId="262"/>
            <ac:spMk id="9" creationId="{2B97F24A-32CE-4C1C-A50D-3016B394DCFB}"/>
          </ac:spMkLst>
        </pc:spChg>
        <pc:spChg chg="add">
          <ac:chgData name="Barry Jones" userId="0372f535bcb438a2" providerId="LiveId" clId="{10CEB2A8-92A2-478F-83EE-725242780E91}" dt="2022-10-17T01:05:51.978" v="55400" actId="26606"/>
          <ac:spMkLst>
            <pc:docMk/>
            <pc:sldMk cId="1323682082" sldId="262"/>
            <ac:spMk id="11" creationId="{CD8B4F24-440B-49E9-B85D-733523DC064B}"/>
          </ac:spMkLst>
        </pc:spChg>
        <pc:picChg chg="add mod">
          <ac:chgData name="Barry Jones" userId="0372f535bcb438a2" providerId="LiveId" clId="{10CEB2A8-92A2-478F-83EE-725242780E91}" dt="2022-10-17T01:05:51.978" v="55400" actId="26606"/>
          <ac:picMkLst>
            <pc:docMk/>
            <pc:sldMk cId="1323682082" sldId="262"/>
            <ac:picMk id="4" creationId="{CFD4B37A-2197-3BAC-8429-C62A902F5876}"/>
          </ac:picMkLst>
        </pc:picChg>
      </pc:sldChg>
      <pc:sldChg chg="addSp delSp modSp new mod setBg">
        <pc:chgData name="Barry Jones" userId="0372f535bcb438a2" providerId="LiveId" clId="{10CEB2A8-92A2-478F-83EE-725242780E91}" dt="2022-11-01T12:55:38.714" v="66783" actId="13926"/>
        <pc:sldMkLst>
          <pc:docMk/>
          <pc:sldMk cId="1260661279" sldId="263"/>
        </pc:sldMkLst>
        <pc:spChg chg="mod">
          <ac:chgData name="Barry Jones" userId="0372f535bcb438a2" providerId="LiveId" clId="{10CEB2A8-92A2-478F-83EE-725242780E91}" dt="2022-11-01T12:33:42.394" v="66559" actId="26606"/>
          <ac:spMkLst>
            <pc:docMk/>
            <pc:sldMk cId="1260661279" sldId="263"/>
            <ac:spMk id="2" creationId="{8CA430D7-9822-5709-D30B-E567439FA856}"/>
          </ac:spMkLst>
        </pc:spChg>
        <pc:spChg chg="mod">
          <ac:chgData name="Barry Jones" userId="0372f535bcb438a2" providerId="LiveId" clId="{10CEB2A8-92A2-478F-83EE-725242780E91}" dt="2022-11-01T12:55:38.714" v="66783" actId="13926"/>
          <ac:spMkLst>
            <pc:docMk/>
            <pc:sldMk cId="1260661279" sldId="263"/>
            <ac:spMk id="3" creationId="{7A0AE156-F740-1F0C-AA4B-0E9779C3415E}"/>
          </ac:spMkLst>
        </pc:spChg>
        <pc:spChg chg="add del">
          <ac:chgData name="Barry Jones" userId="0372f535bcb438a2" providerId="LiveId" clId="{10CEB2A8-92A2-478F-83EE-725242780E91}" dt="2022-10-17T01:07:03.737" v="55403" actId="26606"/>
          <ac:spMkLst>
            <pc:docMk/>
            <pc:sldMk cId="1260661279" sldId="263"/>
            <ac:spMk id="9" creationId="{45D37F4E-DDB4-456B-97E0-9937730A039F}"/>
          </ac:spMkLst>
        </pc:spChg>
        <pc:spChg chg="add del">
          <ac:chgData name="Barry Jones" userId="0372f535bcb438a2" providerId="LiveId" clId="{10CEB2A8-92A2-478F-83EE-725242780E91}" dt="2022-10-17T01:07:03.737" v="55403" actId="26606"/>
          <ac:spMkLst>
            <pc:docMk/>
            <pc:sldMk cId="1260661279" sldId="263"/>
            <ac:spMk id="11" creationId="{B2DD41CD-8F47-4F56-AD12-4E2FF7696987}"/>
          </ac:spMkLst>
        </pc:spChg>
        <pc:spChg chg="add del">
          <ac:chgData name="Barry Jones" userId="0372f535bcb438a2" providerId="LiveId" clId="{10CEB2A8-92A2-478F-83EE-725242780E91}" dt="2022-10-17T01:07:11.055" v="55405" actId="26606"/>
          <ac:spMkLst>
            <pc:docMk/>
            <pc:sldMk cId="1260661279" sldId="263"/>
            <ac:spMk id="13" creationId="{2B97F24A-32CE-4C1C-A50D-3016B394DCFB}"/>
          </ac:spMkLst>
        </pc:spChg>
        <pc:spChg chg="add del">
          <ac:chgData name="Barry Jones" userId="0372f535bcb438a2" providerId="LiveId" clId="{10CEB2A8-92A2-478F-83EE-725242780E91}" dt="2022-10-17T01:07:11.055" v="55405" actId="26606"/>
          <ac:spMkLst>
            <pc:docMk/>
            <pc:sldMk cId="1260661279" sldId="263"/>
            <ac:spMk id="14" creationId="{6357EC4F-235E-4222-A36F-C7878ACE37F2}"/>
          </ac:spMkLst>
        </pc:spChg>
        <pc:spChg chg="add del">
          <ac:chgData name="Barry Jones" userId="0372f535bcb438a2" providerId="LiveId" clId="{10CEB2A8-92A2-478F-83EE-725242780E91}" dt="2022-11-01T12:33:42.394" v="66559" actId="26606"/>
          <ac:spMkLst>
            <pc:docMk/>
            <pc:sldMk cId="1260661279" sldId="263"/>
            <ac:spMk id="16" creationId="{743AA782-23D1-4521-8CAD-47662984AA08}"/>
          </ac:spMkLst>
        </pc:spChg>
        <pc:spChg chg="add del">
          <ac:chgData name="Barry Jones" userId="0372f535bcb438a2" providerId="LiveId" clId="{10CEB2A8-92A2-478F-83EE-725242780E91}" dt="2022-11-01T12:33:42.394" v="66559" actId="26606"/>
          <ac:spMkLst>
            <pc:docMk/>
            <pc:sldMk cId="1260661279" sldId="263"/>
            <ac:spMk id="17" creationId="{650D18FE-0824-4A46-B22C-A86B52E5780A}"/>
          </ac:spMkLst>
        </pc:spChg>
        <pc:spChg chg="add del">
          <ac:chgData name="Barry Jones" userId="0372f535bcb438a2" providerId="LiveId" clId="{10CEB2A8-92A2-478F-83EE-725242780E91}" dt="2022-11-01T12:33:15.989" v="66554" actId="26606"/>
          <ac:spMkLst>
            <pc:docMk/>
            <pc:sldMk cId="1260661279" sldId="263"/>
            <ac:spMk id="22" creationId="{560AFAAC-EA6C-45A9-9E03-C9C9F0193B4F}"/>
          </ac:spMkLst>
        </pc:spChg>
        <pc:spChg chg="add del">
          <ac:chgData name="Barry Jones" userId="0372f535bcb438a2" providerId="LiveId" clId="{10CEB2A8-92A2-478F-83EE-725242780E91}" dt="2022-11-01T12:33:15.989" v="66554" actId="26606"/>
          <ac:spMkLst>
            <pc:docMk/>
            <pc:sldMk cId="1260661279" sldId="263"/>
            <ac:spMk id="24" creationId="{83549E37-C86B-4401-90BD-D8BF83859F14}"/>
          </ac:spMkLst>
        </pc:spChg>
        <pc:spChg chg="add del">
          <ac:chgData name="Barry Jones" userId="0372f535bcb438a2" providerId="LiveId" clId="{10CEB2A8-92A2-478F-83EE-725242780E91}" dt="2022-11-01T12:33:15.989" v="66554" actId="26606"/>
          <ac:spMkLst>
            <pc:docMk/>
            <pc:sldMk cId="1260661279" sldId="263"/>
            <ac:spMk id="26" creationId="{8A17784E-76D8-4521-A77D-0D2EBB923004}"/>
          </ac:spMkLst>
        </pc:spChg>
        <pc:spChg chg="add del">
          <ac:chgData name="Barry Jones" userId="0372f535bcb438a2" providerId="LiveId" clId="{10CEB2A8-92A2-478F-83EE-725242780E91}" dt="2022-11-01T12:33:15.989" v="66554" actId="26606"/>
          <ac:spMkLst>
            <pc:docMk/>
            <pc:sldMk cId="1260661279" sldId="263"/>
            <ac:spMk id="28" creationId="{C0036C6B-F09C-4EAB-AE02-8D056EE74856}"/>
          </ac:spMkLst>
        </pc:spChg>
        <pc:spChg chg="add del">
          <ac:chgData name="Barry Jones" userId="0372f535bcb438a2" providerId="LiveId" clId="{10CEB2A8-92A2-478F-83EE-725242780E91}" dt="2022-11-01T12:33:15.989" v="66554" actId="26606"/>
          <ac:spMkLst>
            <pc:docMk/>
            <pc:sldMk cId="1260661279" sldId="263"/>
            <ac:spMk id="30" creationId="{FC8D5885-2804-4D3C-BE31-902E4D3279B0}"/>
          </ac:spMkLst>
        </pc:spChg>
        <pc:spChg chg="add del">
          <ac:chgData name="Barry Jones" userId="0372f535bcb438a2" providerId="LiveId" clId="{10CEB2A8-92A2-478F-83EE-725242780E91}" dt="2022-11-01T12:33:34.660" v="66556" actId="26606"/>
          <ac:spMkLst>
            <pc:docMk/>
            <pc:sldMk cId="1260661279" sldId="263"/>
            <ac:spMk id="32" creationId="{F94AA2BD-2E3F-4B1D-8127-5744B8115311}"/>
          </ac:spMkLst>
        </pc:spChg>
        <pc:spChg chg="add del">
          <ac:chgData name="Barry Jones" userId="0372f535bcb438a2" providerId="LiveId" clId="{10CEB2A8-92A2-478F-83EE-725242780E91}" dt="2022-11-01T12:33:34.660" v="66556" actId="26606"/>
          <ac:spMkLst>
            <pc:docMk/>
            <pc:sldMk cId="1260661279" sldId="263"/>
            <ac:spMk id="33" creationId="{4BD02261-2DC8-4AA8-9E16-7751AE892445}"/>
          </ac:spMkLst>
        </pc:spChg>
        <pc:spChg chg="add del">
          <ac:chgData name="Barry Jones" userId="0372f535bcb438a2" providerId="LiveId" clId="{10CEB2A8-92A2-478F-83EE-725242780E91}" dt="2022-11-01T12:33:34.660" v="66556" actId="26606"/>
          <ac:spMkLst>
            <pc:docMk/>
            <pc:sldMk cId="1260661279" sldId="263"/>
            <ac:spMk id="34" creationId="{3D752CF2-2291-40B5-B462-C17B174C10BC}"/>
          </ac:spMkLst>
        </pc:spChg>
        <pc:spChg chg="add del">
          <ac:chgData name="Barry Jones" userId="0372f535bcb438a2" providerId="LiveId" clId="{10CEB2A8-92A2-478F-83EE-725242780E91}" dt="2022-11-01T12:33:42.394" v="66558" actId="26606"/>
          <ac:spMkLst>
            <pc:docMk/>
            <pc:sldMk cId="1260661279" sldId="263"/>
            <ac:spMk id="36" creationId="{F13C74B1-5B17-4795-BED0-7140497B445A}"/>
          </ac:spMkLst>
        </pc:spChg>
        <pc:spChg chg="add del">
          <ac:chgData name="Barry Jones" userId="0372f535bcb438a2" providerId="LiveId" clId="{10CEB2A8-92A2-478F-83EE-725242780E91}" dt="2022-11-01T12:33:42.394" v="66558" actId="26606"/>
          <ac:spMkLst>
            <pc:docMk/>
            <pc:sldMk cId="1260661279" sldId="263"/>
            <ac:spMk id="37" creationId="{D4974D33-8DC5-464E-8C6D-BE58F0669C17}"/>
          </ac:spMkLst>
        </pc:spChg>
        <pc:spChg chg="add">
          <ac:chgData name="Barry Jones" userId="0372f535bcb438a2" providerId="LiveId" clId="{10CEB2A8-92A2-478F-83EE-725242780E91}" dt="2022-11-01T12:33:42.394" v="66559" actId="26606"/>
          <ac:spMkLst>
            <pc:docMk/>
            <pc:sldMk cId="1260661279" sldId="263"/>
            <ac:spMk id="39" creationId="{3EAF38DC-B069-4F74-89ED-92C7579C3D26}"/>
          </ac:spMkLst>
        </pc:spChg>
        <pc:spChg chg="add">
          <ac:chgData name="Barry Jones" userId="0372f535bcb438a2" providerId="LiveId" clId="{10CEB2A8-92A2-478F-83EE-725242780E91}" dt="2022-11-01T12:33:42.394" v="66559" actId="26606"/>
          <ac:spMkLst>
            <pc:docMk/>
            <pc:sldMk cId="1260661279" sldId="263"/>
            <ac:spMk id="40" creationId="{83549E37-C86B-4401-90BD-D8BF83859F14}"/>
          </ac:spMkLst>
        </pc:spChg>
        <pc:spChg chg="add">
          <ac:chgData name="Barry Jones" userId="0372f535bcb438a2" providerId="LiveId" clId="{10CEB2A8-92A2-478F-83EE-725242780E91}" dt="2022-11-01T12:33:42.394" v="66559" actId="26606"/>
          <ac:spMkLst>
            <pc:docMk/>
            <pc:sldMk cId="1260661279" sldId="263"/>
            <ac:spMk id="41" creationId="{8A17784E-76D8-4521-A77D-0D2EBB923004}"/>
          </ac:spMkLst>
        </pc:spChg>
        <pc:spChg chg="add">
          <ac:chgData name="Barry Jones" userId="0372f535bcb438a2" providerId="LiveId" clId="{10CEB2A8-92A2-478F-83EE-725242780E91}" dt="2022-11-01T12:33:42.394" v="66559" actId="26606"/>
          <ac:spMkLst>
            <pc:docMk/>
            <pc:sldMk cId="1260661279" sldId="263"/>
            <ac:spMk id="42" creationId="{7A0CBFF4-EA32-4FE2-BA6B-8F3A6E6ED144}"/>
          </ac:spMkLst>
        </pc:spChg>
        <pc:spChg chg="add">
          <ac:chgData name="Barry Jones" userId="0372f535bcb438a2" providerId="LiveId" clId="{10CEB2A8-92A2-478F-83EE-725242780E91}" dt="2022-11-01T12:33:42.394" v="66559" actId="26606"/>
          <ac:spMkLst>
            <pc:docMk/>
            <pc:sldMk cId="1260661279" sldId="263"/>
            <ac:spMk id="43" creationId="{FC8D5885-2804-4D3C-BE31-902E4D3279B0}"/>
          </ac:spMkLst>
        </pc:spChg>
        <pc:picChg chg="add mod ord">
          <ac:chgData name="Barry Jones" userId="0372f535bcb438a2" providerId="LiveId" clId="{10CEB2A8-92A2-478F-83EE-725242780E91}" dt="2022-11-01T12:33:42.394" v="66559" actId="26606"/>
          <ac:picMkLst>
            <pc:docMk/>
            <pc:sldMk cId="1260661279" sldId="263"/>
            <ac:picMk id="4" creationId="{D87BE589-948A-B6F1-A3B5-CDFF47C7C00E}"/>
          </ac:picMkLst>
        </pc:picChg>
      </pc:sldChg>
      <pc:sldChg chg="addSp delSp modSp new mod setBg">
        <pc:chgData name="Barry Jones" userId="0372f535bcb438a2" providerId="LiveId" clId="{10CEB2A8-92A2-478F-83EE-725242780E91}" dt="2022-11-01T12:55:50.814" v="66784" actId="13926"/>
        <pc:sldMkLst>
          <pc:docMk/>
          <pc:sldMk cId="2920291304" sldId="264"/>
        </pc:sldMkLst>
        <pc:spChg chg="mod">
          <ac:chgData name="Barry Jones" userId="0372f535bcb438a2" providerId="LiveId" clId="{10CEB2A8-92A2-478F-83EE-725242780E91}" dt="2022-10-17T01:27:37.758" v="55451" actId="26606"/>
          <ac:spMkLst>
            <pc:docMk/>
            <pc:sldMk cId="2920291304" sldId="264"/>
            <ac:spMk id="2" creationId="{B6CC182D-BC37-EDDE-7296-54CC52C81CFD}"/>
          </ac:spMkLst>
        </pc:spChg>
        <pc:spChg chg="mod">
          <ac:chgData name="Barry Jones" userId="0372f535bcb438a2" providerId="LiveId" clId="{10CEB2A8-92A2-478F-83EE-725242780E91}" dt="2022-11-01T12:55:50.814" v="66784" actId="13926"/>
          <ac:spMkLst>
            <pc:docMk/>
            <pc:sldMk cId="2920291304" sldId="264"/>
            <ac:spMk id="3" creationId="{E35C9D7E-A843-F6F5-70C9-2723F5F5DAC9}"/>
          </ac:spMkLst>
        </pc:spChg>
        <pc:spChg chg="add mod">
          <ac:chgData name="Barry Jones" userId="0372f535bcb438a2" providerId="LiveId" clId="{10CEB2A8-92A2-478F-83EE-725242780E91}" dt="2022-10-17T18:01:45.685" v="55642" actId="14100"/>
          <ac:spMkLst>
            <pc:docMk/>
            <pc:sldMk cId="2920291304" sldId="264"/>
            <ac:spMk id="6" creationId="{99AD8E78-E1B1-EAD9-459E-15E8C4659019}"/>
          </ac:spMkLst>
        </pc:spChg>
        <pc:spChg chg="add mod">
          <ac:chgData name="Barry Jones" userId="0372f535bcb438a2" providerId="LiveId" clId="{10CEB2A8-92A2-478F-83EE-725242780E91}" dt="2022-10-31T15:07:52.825" v="65130" actId="1076"/>
          <ac:spMkLst>
            <pc:docMk/>
            <pc:sldMk cId="2920291304" sldId="264"/>
            <ac:spMk id="7" creationId="{136B7068-D773-2AFC-EC49-5233903FA3BC}"/>
          </ac:spMkLst>
        </pc:spChg>
        <pc:spChg chg="add del">
          <ac:chgData name="Barry Jones" userId="0372f535bcb438a2" providerId="LiveId" clId="{10CEB2A8-92A2-478F-83EE-725242780E91}" dt="2022-10-17T01:27:37.758" v="55451" actId="26606"/>
          <ac:spMkLst>
            <pc:docMk/>
            <pc:sldMk cId="2920291304" sldId="264"/>
            <ac:spMk id="9" creationId="{45D37F4E-DDB4-456B-97E0-9937730A039F}"/>
          </ac:spMkLst>
        </pc:spChg>
        <pc:spChg chg="add del">
          <ac:chgData name="Barry Jones" userId="0372f535bcb438a2" providerId="LiveId" clId="{10CEB2A8-92A2-478F-83EE-725242780E91}" dt="2022-10-17T01:27:37.758" v="55451" actId="26606"/>
          <ac:spMkLst>
            <pc:docMk/>
            <pc:sldMk cId="2920291304" sldId="264"/>
            <ac:spMk id="11" creationId="{B2DD41CD-8F47-4F56-AD12-4E2FF7696987}"/>
          </ac:spMkLst>
        </pc:spChg>
        <pc:spChg chg="add">
          <ac:chgData name="Barry Jones" userId="0372f535bcb438a2" providerId="LiveId" clId="{10CEB2A8-92A2-478F-83EE-725242780E91}" dt="2022-10-17T01:27:37.758" v="55451" actId="26606"/>
          <ac:spMkLst>
            <pc:docMk/>
            <pc:sldMk cId="2920291304" sldId="264"/>
            <ac:spMk id="16" creationId="{231BF440-39FA-4087-84CC-2EEC0BBDAF29}"/>
          </ac:spMkLst>
        </pc:spChg>
        <pc:spChg chg="add">
          <ac:chgData name="Barry Jones" userId="0372f535bcb438a2" providerId="LiveId" clId="{10CEB2A8-92A2-478F-83EE-725242780E91}" dt="2022-10-17T01:27:37.758" v="55451" actId="26606"/>
          <ac:spMkLst>
            <pc:docMk/>
            <pc:sldMk cId="2920291304" sldId="264"/>
            <ac:spMk id="18" creationId="{F04E4CBA-303B-48BD-8451-C2701CB0EEBF}"/>
          </ac:spMkLst>
        </pc:spChg>
        <pc:spChg chg="add">
          <ac:chgData name="Barry Jones" userId="0372f535bcb438a2" providerId="LiveId" clId="{10CEB2A8-92A2-478F-83EE-725242780E91}" dt="2022-10-17T01:27:37.758" v="55451" actId="26606"/>
          <ac:spMkLst>
            <pc:docMk/>
            <pc:sldMk cId="2920291304" sldId="264"/>
            <ac:spMk id="20" creationId="{F6CA58B3-AFCC-4A40-9882-50D5080879B0}"/>
          </ac:spMkLst>
        </pc:spChg>
        <pc:spChg chg="add">
          <ac:chgData name="Barry Jones" userId="0372f535bcb438a2" providerId="LiveId" clId="{10CEB2A8-92A2-478F-83EE-725242780E91}" dt="2022-10-17T01:27:37.758" v="55451" actId="26606"/>
          <ac:spMkLst>
            <pc:docMk/>
            <pc:sldMk cId="2920291304" sldId="264"/>
            <ac:spMk id="22" creationId="{75C56826-D4E5-42ED-8529-079651CB3005}"/>
          </ac:spMkLst>
        </pc:spChg>
        <pc:spChg chg="add">
          <ac:chgData name="Barry Jones" userId="0372f535bcb438a2" providerId="LiveId" clId="{10CEB2A8-92A2-478F-83EE-725242780E91}" dt="2022-10-17T01:27:37.758" v="55451" actId="26606"/>
          <ac:spMkLst>
            <pc:docMk/>
            <pc:sldMk cId="2920291304" sldId="264"/>
            <ac:spMk id="24" creationId="{82095FCE-EF05-4443-B97A-85DEE3A5CA17}"/>
          </ac:spMkLst>
        </pc:spChg>
        <pc:spChg chg="add">
          <ac:chgData name="Barry Jones" userId="0372f535bcb438a2" providerId="LiveId" clId="{10CEB2A8-92A2-478F-83EE-725242780E91}" dt="2022-10-17T01:27:37.758" v="55451" actId="26606"/>
          <ac:spMkLst>
            <pc:docMk/>
            <pc:sldMk cId="2920291304" sldId="264"/>
            <ac:spMk id="26" creationId="{CA00AE6B-AA30-4CF8-BA6F-339B780AD76C}"/>
          </ac:spMkLst>
        </pc:spChg>
        <pc:picChg chg="add mod ord">
          <ac:chgData name="Barry Jones" userId="0372f535bcb438a2" providerId="LiveId" clId="{10CEB2A8-92A2-478F-83EE-725242780E91}" dt="2022-10-17T01:27:37.758" v="55451" actId="26606"/>
          <ac:picMkLst>
            <pc:docMk/>
            <pc:sldMk cId="2920291304" sldId="264"/>
            <ac:picMk id="4" creationId="{59FA53F5-E347-5F1A-AF5B-E007B0DB64E5}"/>
          </ac:picMkLst>
        </pc:picChg>
        <pc:picChg chg="add mod ord modCrop">
          <ac:chgData name="Barry Jones" userId="0372f535bcb438a2" providerId="LiveId" clId="{10CEB2A8-92A2-478F-83EE-725242780E91}" dt="2022-10-17T18:01:32.260" v="55641" actId="1076"/>
          <ac:picMkLst>
            <pc:docMk/>
            <pc:sldMk cId="2920291304" sldId="264"/>
            <ac:picMk id="5" creationId="{DE78E0AD-135D-B6E7-A6B5-3E677704D5E2}"/>
          </ac:picMkLst>
        </pc:picChg>
      </pc:sldChg>
      <pc:sldChg chg="addSp delSp modSp new mod setBg">
        <pc:chgData name="Barry Jones" userId="0372f535bcb438a2" providerId="LiveId" clId="{10CEB2A8-92A2-478F-83EE-725242780E91}" dt="2022-11-01T12:34:33.440" v="66563" actId="255"/>
        <pc:sldMkLst>
          <pc:docMk/>
          <pc:sldMk cId="1445486148" sldId="265"/>
        </pc:sldMkLst>
        <pc:spChg chg="mod">
          <ac:chgData name="Barry Jones" userId="0372f535bcb438a2" providerId="LiveId" clId="{10CEB2A8-92A2-478F-83EE-725242780E91}" dt="2022-10-31T15:09:02.015" v="65132" actId="26606"/>
          <ac:spMkLst>
            <pc:docMk/>
            <pc:sldMk cId="1445486148" sldId="265"/>
            <ac:spMk id="2" creationId="{684C96E7-DC24-D7E9-BC3B-99D40AAFA50D}"/>
          </ac:spMkLst>
        </pc:spChg>
        <pc:spChg chg="mod">
          <ac:chgData name="Barry Jones" userId="0372f535bcb438a2" providerId="LiveId" clId="{10CEB2A8-92A2-478F-83EE-725242780E91}" dt="2022-11-01T12:34:33.440" v="66563" actId="255"/>
          <ac:spMkLst>
            <pc:docMk/>
            <pc:sldMk cId="1445486148" sldId="265"/>
            <ac:spMk id="3" creationId="{7B60C27D-A8E4-0D98-8608-DF3F120C3E2C}"/>
          </ac:spMkLst>
        </pc:spChg>
        <pc:spChg chg="add mod">
          <ac:chgData name="Barry Jones" userId="0372f535bcb438a2" providerId="LiveId" clId="{10CEB2A8-92A2-478F-83EE-725242780E91}" dt="2022-10-31T15:09:53.999" v="65183" actId="13926"/>
          <ac:spMkLst>
            <pc:docMk/>
            <pc:sldMk cId="1445486148" sldId="265"/>
            <ac:spMk id="5" creationId="{3CAF7390-1CD9-600B-6AE8-E567756D329F}"/>
          </ac:spMkLst>
        </pc:spChg>
        <pc:spChg chg="add del">
          <ac:chgData name="Barry Jones" userId="0372f535bcb438a2" providerId="LiveId" clId="{10CEB2A8-92A2-478F-83EE-725242780E91}" dt="2022-10-31T15:09:02.015" v="65132" actId="26606"/>
          <ac:spMkLst>
            <pc:docMk/>
            <pc:sldMk cId="1445486148" sldId="265"/>
            <ac:spMk id="8" creationId="{777A147A-9ED8-46B4-8660-1B3C2AA880B5}"/>
          </ac:spMkLst>
        </pc:spChg>
        <pc:spChg chg="add del">
          <ac:chgData name="Barry Jones" userId="0372f535bcb438a2" providerId="LiveId" clId="{10CEB2A8-92A2-478F-83EE-725242780E91}" dt="2022-10-31T15:09:02.015" v="65132" actId="26606"/>
          <ac:spMkLst>
            <pc:docMk/>
            <pc:sldMk cId="1445486148" sldId="265"/>
            <ac:spMk id="10" creationId="{5D6C15A0-C087-4593-8414-2B4EC1CDC3DE}"/>
          </ac:spMkLst>
        </pc:spChg>
        <pc:spChg chg="add">
          <ac:chgData name="Barry Jones" userId="0372f535bcb438a2" providerId="LiveId" clId="{10CEB2A8-92A2-478F-83EE-725242780E91}" dt="2022-10-31T15:09:02.015" v="65132" actId="26606"/>
          <ac:spMkLst>
            <pc:docMk/>
            <pc:sldMk cId="1445486148" sldId="265"/>
            <ac:spMk id="15" creationId="{560AFAAC-EA6C-45A9-9E03-C9C9F0193B4F}"/>
          </ac:spMkLst>
        </pc:spChg>
        <pc:spChg chg="add">
          <ac:chgData name="Barry Jones" userId="0372f535bcb438a2" providerId="LiveId" clId="{10CEB2A8-92A2-478F-83EE-725242780E91}" dt="2022-10-31T15:09:02.015" v="65132" actId="26606"/>
          <ac:spMkLst>
            <pc:docMk/>
            <pc:sldMk cId="1445486148" sldId="265"/>
            <ac:spMk id="17" creationId="{83549E37-C86B-4401-90BD-D8BF83859F14}"/>
          </ac:spMkLst>
        </pc:spChg>
        <pc:spChg chg="add">
          <ac:chgData name="Barry Jones" userId="0372f535bcb438a2" providerId="LiveId" clId="{10CEB2A8-92A2-478F-83EE-725242780E91}" dt="2022-10-31T15:09:02.015" v="65132" actId="26606"/>
          <ac:spMkLst>
            <pc:docMk/>
            <pc:sldMk cId="1445486148" sldId="265"/>
            <ac:spMk id="19" creationId="{8A17784E-76D8-4521-A77D-0D2EBB923004}"/>
          </ac:spMkLst>
        </pc:spChg>
        <pc:spChg chg="add">
          <ac:chgData name="Barry Jones" userId="0372f535bcb438a2" providerId="LiveId" clId="{10CEB2A8-92A2-478F-83EE-725242780E91}" dt="2022-10-31T15:09:02.015" v="65132" actId="26606"/>
          <ac:spMkLst>
            <pc:docMk/>
            <pc:sldMk cId="1445486148" sldId="265"/>
            <ac:spMk id="21" creationId="{C0036C6B-F09C-4EAB-AE02-8D056EE74856}"/>
          </ac:spMkLst>
        </pc:spChg>
        <pc:spChg chg="add">
          <ac:chgData name="Barry Jones" userId="0372f535bcb438a2" providerId="LiveId" clId="{10CEB2A8-92A2-478F-83EE-725242780E91}" dt="2022-10-31T15:09:02.015" v="65132" actId="26606"/>
          <ac:spMkLst>
            <pc:docMk/>
            <pc:sldMk cId="1445486148" sldId="265"/>
            <ac:spMk id="23" creationId="{FC8D5885-2804-4D3C-BE31-902E4D3279B0}"/>
          </ac:spMkLst>
        </pc:spChg>
        <pc:picChg chg="add mod ord">
          <ac:chgData name="Barry Jones" userId="0372f535bcb438a2" providerId="LiveId" clId="{10CEB2A8-92A2-478F-83EE-725242780E91}" dt="2022-10-31T15:09:02.015" v="65132" actId="26606"/>
          <ac:picMkLst>
            <pc:docMk/>
            <pc:sldMk cId="1445486148" sldId="265"/>
            <ac:picMk id="4" creationId="{55C2E64D-F0E8-13E5-7F84-E08F5B2AEF2E}"/>
          </ac:picMkLst>
        </pc:picChg>
      </pc:sldChg>
      <pc:sldChg chg="addSp delSp modSp new mod setBg">
        <pc:chgData name="Barry Jones" userId="0372f535bcb438a2" providerId="LiveId" clId="{10CEB2A8-92A2-478F-83EE-725242780E91}" dt="2022-11-01T12:56:09.840" v="66785" actId="13926"/>
        <pc:sldMkLst>
          <pc:docMk/>
          <pc:sldMk cId="4138151486" sldId="266"/>
        </pc:sldMkLst>
        <pc:spChg chg="mod">
          <ac:chgData name="Barry Jones" userId="0372f535bcb438a2" providerId="LiveId" clId="{10CEB2A8-92A2-478F-83EE-725242780E91}" dt="2022-10-17T01:14:00.134" v="55423" actId="26606"/>
          <ac:spMkLst>
            <pc:docMk/>
            <pc:sldMk cId="4138151486" sldId="266"/>
            <ac:spMk id="2" creationId="{82C81812-FAF6-6A27-1442-6FCB145C2625}"/>
          </ac:spMkLst>
        </pc:spChg>
        <pc:spChg chg="mod">
          <ac:chgData name="Barry Jones" userId="0372f535bcb438a2" providerId="LiveId" clId="{10CEB2A8-92A2-478F-83EE-725242780E91}" dt="2022-11-01T12:56:09.840" v="66785" actId="13926"/>
          <ac:spMkLst>
            <pc:docMk/>
            <pc:sldMk cId="4138151486" sldId="266"/>
            <ac:spMk id="3" creationId="{6DCE9C78-22E2-B23A-90F3-144D403CD6E0}"/>
          </ac:spMkLst>
        </pc:spChg>
        <pc:spChg chg="add del">
          <ac:chgData name="Barry Jones" userId="0372f535bcb438a2" providerId="LiveId" clId="{10CEB2A8-92A2-478F-83EE-725242780E91}" dt="2022-10-17T01:10:48.284" v="55416" actId="26606"/>
          <ac:spMkLst>
            <pc:docMk/>
            <pc:sldMk cId="4138151486" sldId="266"/>
            <ac:spMk id="9" creationId="{45D37F4E-DDB4-456B-97E0-9937730A039F}"/>
          </ac:spMkLst>
        </pc:spChg>
        <pc:spChg chg="add del">
          <ac:chgData name="Barry Jones" userId="0372f535bcb438a2" providerId="LiveId" clId="{10CEB2A8-92A2-478F-83EE-725242780E91}" dt="2022-10-17T01:10:48.284" v="55416" actId="26606"/>
          <ac:spMkLst>
            <pc:docMk/>
            <pc:sldMk cId="4138151486" sldId="266"/>
            <ac:spMk id="11" creationId="{B2DD41CD-8F47-4F56-AD12-4E2FF7696987}"/>
          </ac:spMkLst>
        </pc:spChg>
        <pc:spChg chg="add del">
          <ac:chgData name="Barry Jones" userId="0372f535bcb438a2" providerId="LiveId" clId="{10CEB2A8-92A2-478F-83EE-725242780E91}" dt="2022-10-17T01:11:03.598" v="55418" actId="26606"/>
          <ac:spMkLst>
            <pc:docMk/>
            <pc:sldMk cId="4138151486" sldId="266"/>
            <ac:spMk id="13" creationId="{04812C46-200A-4DEB-A05E-3ED6C68C2387}"/>
          </ac:spMkLst>
        </pc:spChg>
        <pc:spChg chg="add del">
          <ac:chgData name="Barry Jones" userId="0372f535bcb438a2" providerId="LiveId" clId="{10CEB2A8-92A2-478F-83EE-725242780E91}" dt="2022-10-17T01:11:03.598" v="55418" actId="26606"/>
          <ac:spMkLst>
            <pc:docMk/>
            <pc:sldMk cId="4138151486" sldId="266"/>
            <ac:spMk id="14" creationId="{D1EA859B-E555-4109-94F3-6700E046E008}"/>
          </ac:spMkLst>
        </pc:spChg>
        <pc:spChg chg="add del">
          <ac:chgData name="Barry Jones" userId="0372f535bcb438a2" providerId="LiveId" clId="{10CEB2A8-92A2-478F-83EE-725242780E91}" dt="2022-10-17T01:14:00.134" v="55423" actId="26606"/>
          <ac:spMkLst>
            <pc:docMk/>
            <pc:sldMk cId="4138151486" sldId="266"/>
            <ac:spMk id="16" creationId="{2B97F24A-32CE-4C1C-A50D-3016B394DCFB}"/>
          </ac:spMkLst>
        </pc:spChg>
        <pc:spChg chg="add del">
          <ac:chgData name="Barry Jones" userId="0372f535bcb438a2" providerId="LiveId" clId="{10CEB2A8-92A2-478F-83EE-725242780E91}" dt="2022-10-17T01:14:00.134" v="55423" actId="26606"/>
          <ac:spMkLst>
            <pc:docMk/>
            <pc:sldMk cId="4138151486" sldId="266"/>
            <ac:spMk id="17" creationId="{CD8B4F24-440B-49E9-B85D-733523DC064B}"/>
          </ac:spMkLst>
        </pc:spChg>
        <pc:spChg chg="add">
          <ac:chgData name="Barry Jones" userId="0372f535bcb438a2" providerId="LiveId" clId="{10CEB2A8-92A2-478F-83EE-725242780E91}" dt="2022-10-17T01:14:00.134" v="55423" actId="26606"/>
          <ac:spMkLst>
            <pc:docMk/>
            <pc:sldMk cId="4138151486" sldId="266"/>
            <ac:spMk id="22" creationId="{45D37F4E-DDB4-456B-97E0-9937730A039F}"/>
          </ac:spMkLst>
        </pc:spChg>
        <pc:spChg chg="add">
          <ac:chgData name="Barry Jones" userId="0372f535bcb438a2" providerId="LiveId" clId="{10CEB2A8-92A2-478F-83EE-725242780E91}" dt="2022-10-17T01:14:00.134" v="55423" actId="26606"/>
          <ac:spMkLst>
            <pc:docMk/>
            <pc:sldMk cId="4138151486" sldId="266"/>
            <ac:spMk id="24" creationId="{B2DD41CD-8F47-4F56-AD12-4E2FF7696987}"/>
          </ac:spMkLst>
        </pc:spChg>
        <pc:picChg chg="add del mod ord">
          <ac:chgData name="Barry Jones" userId="0372f535bcb438a2" providerId="LiveId" clId="{10CEB2A8-92A2-478F-83EE-725242780E91}" dt="2022-10-17T01:11:10.138" v="55421" actId="21"/>
          <ac:picMkLst>
            <pc:docMk/>
            <pc:sldMk cId="4138151486" sldId="266"/>
            <ac:picMk id="4" creationId="{70554512-DCB7-FED2-1036-02E0F1976334}"/>
          </ac:picMkLst>
        </pc:picChg>
        <pc:picChg chg="add mod">
          <ac:chgData name="Barry Jones" userId="0372f535bcb438a2" providerId="LiveId" clId="{10CEB2A8-92A2-478F-83EE-725242780E91}" dt="2022-10-17T01:14:00.134" v="55423" actId="26606"/>
          <ac:picMkLst>
            <pc:docMk/>
            <pc:sldMk cId="4138151486" sldId="266"/>
            <ac:picMk id="5" creationId="{7296BA32-EA2B-BD95-0873-A08A7247F088}"/>
          </ac:picMkLst>
        </pc:picChg>
      </pc:sldChg>
      <pc:sldChg chg="addSp delSp modSp new mod setBg">
        <pc:chgData name="Barry Jones" userId="0372f535bcb438a2" providerId="LiveId" clId="{10CEB2A8-92A2-478F-83EE-725242780E91}" dt="2022-11-01T12:34:45.578" v="66564" actId="255"/>
        <pc:sldMkLst>
          <pc:docMk/>
          <pc:sldMk cId="3543839506" sldId="267"/>
        </pc:sldMkLst>
        <pc:spChg chg="mod ord">
          <ac:chgData name="Barry Jones" userId="0372f535bcb438a2" providerId="LiveId" clId="{10CEB2A8-92A2-478F-83EE-725242780E91}" dt="2022-10-17T18:05:03.066" v="55654" actId="26606"/>
          <ac:spMkLst>
            <pc:docMk/>
            <pc:sldMk cId="3543839506" sldId="267"/>
            <ac:spMk id="2" creationId="{CC3F0AA5-CD59-4434-C28F-472423FFDD55}"/>
          </ac:spMkLst>
        </pc:spChg>
        <pc:spChg chg="mod ord">
          <ac:chgData name="Barry Jones" userId="0372f535bcb438a2" providerId="LiveId" clId="{10CEB2A8-92A2-478F-83EE-725242780E91}" dt="2022-11-01T12:34:45.578" v="66564" actId="255"/>
          <ac:spMkLst>
            <pc:docMk/>
            <pc:sldMk cId="3543839506" sldId="267"/>
            <ac:spMk id="3" creationId="{F66C94E9-F426-0AC9-2C19-E9AF021D1941}"/>
          </ac:spMkLst>
        </pc:spChg>
        <pc:spChg chg="add mod">
          <ac:chgData name="Barry Jones" userId="0372f535bcb438a2" providerId="LiveId" clId="{10CEB2A8-92A2-478F-83EE-725242780E91}" dt="2022-10-31T15:11:25.922" v="65227" actId="13926"/>
          <ac:spMkLst>
            <pc:docMk/>
            <pc:sldMk cId="3543839506" sldId="267"/>
            <ac:spMk id="6" creationId="{9089EEDA-98FF-0D48-0F4B-13A425F70BB3}"/>
          </ac:spMkLst>
        </pc:spChg>
        <pc:spChg chg="add del">
          <ac:chgData name="Barry Jones" userId="0372f535bcb438a2" providerId="LiveId" clId="{10CEB2A8-92A2-478F-83EE-725242780E91}" dt="2022-10-17T01:15:52.016" v="55433" actId="26606"/>
          <ac:spMkLst>
            <pc:docMk/>
            <pc:sldMk cId="3543839506" sldId="267"/>
            <ac:spMk id="9" creationId="{45D37F4E-DDB4-456B-97E0-9937730A039F}"/>
          </ac:spMkLst>
        </pc:spChg>
        <pc:spChg chg="add del">
          <ac:chgData name="Barry Jones" userId="0372f535bcb438a2" providerId="LiveId" clId="{10CEB2A8-92A2-478F-83EE-725242780E91}" dt="2022-10-17T01:15:52.016" v="55433" actId="26606"/>
          <ac:spMkLst>
            <pc:docMk/>
            <pc:sldMk cId="3543839506" sldId="267"/>
            <ac:spMk id="11" creationId="{B2DD41CD-8F47-4F56-AD12-4E2FF7696987}"/>
          </ac:spMkLst>
        </pc:spChg>
        <pc:spChg chg="add del">
          <ac:chgData name="Barry Jones" userId="0372f535bcb438a2" providerId="LiveId" clId="{10CEB2A8-92A2-478F-83EE-725242780E91}" dt="2022-10-17T01:15:52.012" v="55432" actId="26606"/>
          <ac:spMkLst>
            <pc:docMk/>
            <pc:sldMk cId="3543839506" sldId="267"/>
            <ac:spMk id="16" creationId="{45D37F4E-DDB4-456B-97E0-9937730A039F}"/>
          </ac:spMkLst>
        </pc:spChg>
        <pc:spChg chg="add del">
          <ac:chgData name="Barry Jones" userId="0372f535bcb438a2" providerId="LiveId" clId="{10CEB2A8-92A2-478F-83EE-725242780E91}" dt="2022-10-17T01:15:52.012" v="55432" actId="26606"/>
          <ac:spMkLst>
            <pc:docMk/>
            <pc:sldMk cId="3543839506" sldId="267"/>
            <ac:spMk id="18" creationId="{B2DD41CD-8F47-4F56-AD12-4E2FF7696987}"/>
          </ac:spMkLst>
        </pc:spChg>
        <pc:spChg chg="add del">
          <ac:chgData name="Barry Jones" userId="0372f535bcb438a2" providerId="LiveId" clId="{10CEB2A8-92A2-478F-83EE-725242780E91}" dt="2022-10-17T18:03:50.507" v="55650" actId="26606"/>
          <ac:spMkLst>
            <pc:docMk/>
            <pc:sldMk cId="3543839506" sldId="267"/>
            <ac:spMk id="20" creationId="{743AA782-23D1-4521-8CAD-47662984AA08}"/>
          </ac:spMkLst>
        </pc:spChg>
        <pc:spChg chg="add del">
          <ac:chgData name="Barry Jones" userId="0372f535bcb438a2" providerId="LiveId" clId="{10CEB2A8-92A2-478F-83EE-725242780E91}" dt="2022-10-17T18:03:50.507" v="55650" actId="26606"/>
          <ac:spMkLst>
            <pc:docMk/>
            <pc:sldMk cId="3543839506" sldId="267"/>
            <ac:spMk id="21" creationId="{71877DBC-BB60-40F0-AC93-2ACDBAAE60CE}"/>
          </ac:spMkLst>
        </pc:spChg>
        <pc:spChg chg="add del">
          <ac:chgData name="Barry Jones" userId="0372f535bcb438a2" providerId="LiveId" clId="{10CEB2A8-92A2-478F-83EE-725242780E91}" dt="2022-10-17T18:03:40.289" v="55645" actId="26606"/>
          <ac:spMkLst>
            <pc:docMk/>
            <pc:sldMk cId="3543839506" sldId="267"/>
            <ac:spMk id="26" creationId="{231BF440-39FA-4087-84CC-2EEC0BBDAF29}"/>
          </ac:spMkLst>
        </pc:spChg>
        <pc:spChg chg="add del">
          <ac:chgData name="Barry Jones" userId="0372f535bcb438a2" providerId="LiveId" clId="{10CEB2A8-92A2-478F-83EE-725242780E91}" dt="2022-10-17T18:03:40.289" v="55645" actId="26606"/>
          <ac:spMkLst>
            <pc:docMk/>
            <pc:sldMk cId="3543839506" sldId="267"/>
            <ac:spMk id="28" creationId="{F04E4CBA-303B-48BD-8451-C2701CB0EEBF}"/>
          </ac:spMkLst>
        </pc:spChg>
        <pc:spChg chg="add del">
          <ac:chgData name="Barry Jones" userId="0372f535bcb438a2" providerId="LiveId" clId="{10CEB2A8-92A2-478F-83EE-725242780E91}" dt="2022-10-17T18:03:40.289" v="55645" actId="26606"/>
          <ac:spMkLst>
            <pc:docMk/>
            <pc:sldMk cId="3543839506" sldId="267"/>
            <ac:spMk id="30" creationId="{F6CA58B3-AFCC-4A40-9882-50D5080879B0}"/>
          </ac:spMkLst>
        </pc:spChg>
        <pc:spChg chg="add del">
          <ac:chgData name="Barry Jones" userId="0372f535bcb438a2" providerId="LiveId" clId="{10CEB2A8-92A2-478F-83EE-725242780E91}" dt="2022-10-17T18:03:40.289" v="55645" actId="26606"/>
          <ac:spMkLst>
            <pc:docMk/>
            <pc:sldMk cId="3543839506" sldId="267"/>
            <ac:spMk id="32" creationId="{75C56826-D4E5-42ED-8529-079651CB3005}"/>
          </ac:spMkLst>
        </pc:spChg>
        <pc:spChg chg="add del">
          <ac:chgData name="Barry Jones" userId="0372f535bcb438a2" providerId="LiveId" clId="{10CEB2A8-92A2-478F-83EE-725242780E91}" dt="2022-10-17T18:03:40.289" v="55645" actId="26606"/>
          <ac:spMkLst>
            <pc:docMk/>
            <pc:sldMk cId="3543839506" sldId="267"/>
            <ac:spMk id="34" creationId="{82095FCE-EF05-4443-B97A-85DEE3A5CA17}"/>
          </ac:spMkLst>
        </pc:spChg>
        <pc:spChg chg="add del">
          <ac:chgData name="Barry Jones" userId="0372f535bcb438a2" providerId="LiveId" clId="{10CEB2A8-92A2-478F-83EE-725242780E91}" dt="2022-10-17T18:03:40.289" v="55645" actId="26606"/>
          <ac:spMkLst>
            <pc:docMk/>
            <pc:sldMk cId="3543839506" sldId="267"/>
            <ac:spMk id="36" creationId="{CA00AE6B-AA30-4CF8-BA6F-339B780AD76C}"/>
          </ac:spMkLst>
        </pc:spChg>
        <pc:spChg chg="add del">
          <ac:chgData name="Barry Jones" userId="0372f535bcb438a2" providerId="LiveId" clId="{10CEB2A8-92A2-478F-83EE-725242780E91}" dt="2022-10-17T18:03:45.686" v="55647" actId="26606"/>
          <ac:spMkLst>
            <pc:docMk/>
            <pc:sldMk cId="3543839506" sldId="267"/>
            <ac:spMk id="38" creationId="{99F1FFA9-D672-408C-9220-ADEEC6ABDD09}"/>
          </ac:spMkLst>
        </pc:spChg>
        <pc:spChg chg="add del">
          <ac:chgData name="Barry Jones" userId="0372f535bcb438a2" providerId="LiveId" clId="{10CEB2A8-92A2-478F-83EE-725242780E91}" dt="2022-10-17T18:03:50.503" v="55649" actId="26606"/>
          <ac:spMkLst>
            <pc:docMk/>
            <pc:sldMk cId="3543839506" sldId="267"/>
            <ac:spMk id="40" creationId="{DB90EDA9-2517-46EC-B6D4-3918D04786C1}"/>
          </ac:spMkLst>
        </pc:spChg>
        <pc:spChg chg="add del">
          <ac:chgData name="Barry Jones" userId="0372f535bcb438a2" providerId="LiveId" clId="{10CEB2A8-92A2-478F-83EE-725242780E91}" dt="2022-10-17T18:03:50.503" v="55649" actId="26606"/>
          <ac:spMkLst>
            <pc:docMk/>
            <pc:sldMk cId="3543839506" sldId="267"/>
            <ac:spMk id="41" creationId="{D449B1F2-532C-44C7-8AC7-28EA15EE02CB}"/>
          </ac:spMkLst>
        </pc:spChg>
        <pc:spChg chg="add del">
          <ac:chgData name="Barry Jones" userId="0372f535bcb438a2" providerId="LiveId" clId="{10CEB2A8-92A2-478F-83EE-725242780E91}" dt="2022-10-17T18:03:50.503" v="55649" actId="26606"/>
          <ac:spMkLst>
            <pc:docMk/>
            <pc:sldMk cId="3543839506" sldId="267"/>
            <ac:spMk id="42" creationId="{EE7D3784-5CF9-4282-9B1C-523957852BF6}"/>
          </ac:spMkLst>
        </pc:spChg>
        <pc:spChg chg="add del">
          <ac:chgData name="Barry Jones" userId="0372f535bcb438a2" providerId="LiveId" clId="{10CEB2A8-92A2-478F-83EE-725242780E91}" dt="2022-10-17T18:04:07.435" v="55651" actId="26606"/>
          <ac:spMkLst>
            <pc:docMk/>
            <pc:sldMk cId="3543839506" sldId="267"/>
            <ac:spMk id="44" creationId="{F4F2FC05-7D27-410F-BDA9-ADF4831368C7}"/>
          </ac:spMkLst>
        </pc:spChg>
        <pc:spChg chg="add del">
          <ac:chgData name="Barry Jones" userId="0372f535bcb438a2" providerId="LiveId" clId="{10CEB2A8-92A2-478F-83EE-725242780E91}" dt="2022-10-17T18:04:07.435" v="55651" actId="26606"/>
          <ac:spMkLst>
            <pc:docMk/>
            <pc:sldMk cId="3543839506" sldId="267"/>
            <ac:spMk id="45" creationId="{9080D120-BD54-46E1-BA37-82F5E8089E90}"/>
          </ac:spMkLst>
        </pc:spChg>
        <pc:spChg chg="add del">
          <ac:chgData name="Barry Jones" userId="0372f535bcb438a2" providerId="LiveId" clId="{10CEB2A8-92A2-478F-83EE-725242780E91}" dt="2022-10-17T18:04:07.435" v="55651" actId="26606"/>
          <ac:spMkLst>
            <pc:docMk/>
            <pc:sldMk cId="3543839506" sldId="267"/>
            <ac:spMk id="46" creationId="{81D83946-74FA-498A-AC80-9926F041B5C5}"/>
          </ac:spMkLst>
        </pc:spChg>
        <pc:spChg chg="add del">
          <ac:chgData name="Barry Jones" userId="0372f535bcb438a2" providerId="LiveId" clId="{10CEB2A8-92A2-478F-83EE-725242780E91}" dt="2022-10-17T18:04:07.435" v="55651" actId="26606"/>
          <ac:spMkLst>
            <pc:docMk/>
            <pc:sldMk cId="3543839506" sldId="267"/>
            <ac:spMk id="47" creationId="{5060D983-8B52-443A-8183-2A1DE05618B5}"/>
          </ac:spMkLst>
        </pc:spChg>
        <pc:spChg chg="add del">
          <ac:chgData name="Barry Jones" userId="0372f535bcb438a2" providerId="LiveId" clId="{10CEB2A8-92A2-478F-83EE-725242780E91}" dt="2022-10-17T18:05:03.066" v="55654" actId="26606"/>
          <ac:spMkLst>
            <pc:docMk/>
            <pc:sldMk cId="3543839506" sldId="267"/>
            <ac:spMk id="52" creationId="{F83B1BEA-1159-4AE5-AD9B-9440E5189009}"/>
          </ac:spMkLst>
        </pc:spChg>
        <pc:spChg chg="add del">
          <ac:chgData name="Barry Jones" userId="0372f535bcb438a2" providerId="LiveId" clId="{10CEB2A8-92A2-478F-83EE-725242780E91}" dt="2022-10-17T18:05:03.066" v="55654" actId="26606"/>
          <ac:spMkLst>
            <pc:docMk/>
            <pc:sldMk cId="3543839506" sldId="267"/>
            <ac:spMk id="54" creationId="{5D50C310-510F-45B8-81D2-BE905D5C6D58}"/>
          </ac:spMkLst>
        </pc:spChg>
        <pc:spChg chg="add">
          <ac:chgData name="Barry Jones" userId="0372f535bcb438a2" providerId="LiveId" clId="{10CEB2A8-92A2-478F-83EE-725242780E91}" dt="2022-10-17T18:05:03.066" v="55654" actId="26606"/>
          <ac:spMkLst>
            <pc:docMk/>
            <pc:sldMk cId="3543839506" sldId="267"/>
            <ac:spMk id="59" creationId="{F4F2FC05-7D27-410F-BDA9-ADF4831368C7}"/>
          </ac:spMkLst>
        </pc:spChg>
        <pc:spChg chg="add">
          <ac:chgData name="Barry Jones" userId="0372f535bcb438a2" providerId="LiveId" clId="{10CEB2A8-92A2-478F-83EE-725242780E91}" dt="2022-10-17T18:05:03.066" v="55654" actId="26606"/>
          <ac:spMkLst>
            <pc:docMk/>
            <pc:sldMk cId="3543839506" sldId="267"/>
            <ac:spMk id="61" creationId="{9080D120-BD54-46E1-BA37-82F5E8089E90}"/>
          </ac:spMkLst>
        </pc:spChg>
        <pc:spChg chg="add">
          <ac:chgData name="Barry Jones" userId="0372f535bcb438a2" providerId="LiveId" clId="{10CEB2A8-92A2-478F-83EE-725242780E91}" dt="2022-10-17T18:05:03.066" v="55654" actId="26606"/>
          <ac:spMkLst>
            <pc:docMk/>
            <pc:sldMk cId="3543839506" sldId="267"/>
            <ac:spMk id="63" creationId="{81D83946-74FA-498A-AC80-9926F041B5C5}"/>
          </ac:spMkLst>
        </pc:spChg>
        <pc:spChg chg="add">
          <ac:chgData name="Barry Jones" userId="0372f535bcb438a2" providerId="LiveId" clId="{10CEB2A8-92A2-478F-83EE-725242780E91}" dt="2022-10-17T18:05:03.066" v="55654" actId="26606"/>
          <ac:spMkLst>
            <pc:docMk/>
            <pc:sldMk cId="3543839506" sldId="267"/>
            <ac:spMk id="65" creationId="{5060D983-8B52-443A-8183-2A1DE05618B5}"/>
          </ac:spMkLst>
        </pc:spChg>
        <pc:picChg chg="add del mod">
          <ac:chgData name="Barry Jones" userId="0372f535bcb438a2" providerId="LiveId" clId="{10CEB2A8-92A2-478F-83EE-725242780E91}" dt="2022-10-17T01:15:19.697" v="55429" actId="21"/>
          <ac:picMkLst>
            <pc:docMk/>
            <pc:sldMk cId="3543839506" sldId="267"/>
            <ac:picMk id="4" creationId="{A684FAB3-5599-50F0-0D28-9F1EA1680751}"/>
          </ac:picMkLst>
        </pc:picChg>
        <pc:picChg chg="add mod ord">
          <ac:chgData name="Barry Jones" userId="0372f535bcb438a2" providerId="LiveId" clId="{10CEB2A8-92A2-478F-83EE-725242780E91}" dt="2022-10-17T18:05:03.066" v="55654" actId="26606"/>
          <ac:picMkLst>
            <pc:docMk/>
            <pc:sldMk cId="3543839506" sldId="267"/>
            <ac:picMk id="4" creationId="{B856B2F8-C87B-BEC1-73F4-EB2F6D820ADF}"/>
          </ac:picMkLst>
        </pc:picChg>
        <pc:picChg chg="add mod modCrop">
          <ac:chgData name="Barry Jones" userId="0372f535bcb438a2" providerId="LiveId" clId="{10CEB2A8-92A2-478F-83EE-725242780E91}" dt="2022-10-17T18:05:03.066" v="55654" actId="26606"/>
          <ac:picMkLst>
            <pc:docMk/>
            <pc:sldMk cId="3543839506" sldId="267"/>
            <ac:picMk id="5" creationId="{8D7F2156-44A8-371D-DA26-51FE74ECA336}"/>
          </ac:picMkLst>
        </pc:picChg>
      </pc:sldChg>
      <pc:sldChg chg="addSp delSp modSp new mod setBg">
        <pc:chgData name="Barry Jones" userId="0372f535bcb438a2" providerId="LiveId" clId="{10CEB2A8-92A2-478F-83EE-725242780E91}" dt="2022-11-01T12:35:09.912" v="66566" actId="255"/>
        <pc:sldMkLst>
          <pc:docMk/>
          <pc:sldMk cId="2573680237" sldId="268"/>
        </pc:sldMkLst>
        <pc:spChg chg="mod ord">
          <ac:chgData name="Barry Jones" userId="0372f535bcb438a2" providerId="LiveId" clId="{10CEB2A8-92A2-478F-83EE-725242780E91}" dt="2022-10-31T15:03:21.602" v="64979" actId="26606"/>
          <ac:spMkLst>
            <pc:docMk/>
            <pc:sldMk cId="2573680237" sldId="268"/>
            <ac:spMk id="2" creationId="{A3899C7E-B28F-ED14-4953-6DF37B2C3F51}"/>
          </ac:spMkLst>
        </pc:spChg>
        <pc:spChg chg="mod ord">
          <ac:chgData name="Barry Jones" userId="0372f535bcb438a2" providerId="LiveId" clId="{10CEB2A8-92A2-478F-83EE-725242780E91}" dt="2022-11-01T12:35:09.912" v="66566" actId="255"/>
          <ac:spMkLst>
            <pc:docMk/>
            <pc:sldMk cId="2573680237" sldId="268"/>
            <ac:spMk id="3" creationId="{C6AAAF91-780A-FDCE-B76D-75F3DA749682}"/>
          </ac:spMkLst>
        </pc:spChg>
        <pc:spChg chg="add mod">
          <ac:chgData name="Barry Jones" userId="0372f535bcb438a2" providerId="LiveId" clId="{10CEB2A8-92A2-478F-83EE-725242780E91}" dt="2022-10-31T15:05:50.909" v="65084" actId="13926"/>
          <ac:spMkLst>
            <pc:docMk/>
            <pc:sldMk cId="2573680237" sldId="268"/>
            <ac:spMk id="6" creationId="{ABCEC5A0-A242-829E-2B23-5E99A09CFF3E}"/>
          </ac:spMkLst>
        </pc:spChg>
        <pc:spChg chg="add mod">
          <ac:chgData name="Barry Jones" userId="0372f535bcb438a2" providerId="LiveId" clId="{10CEB2A8-92A2-478F-83EE-725242780E91}" dt="2022-10-31T15:05:44.408" v="65083" actId="13926"/>
          <ac:spMkLst>
            <pc:docMk/>
            <pc:sldMk cId="2573680237" sldId="268"/>
            <ac:spMk id="7" creationId="{63155900-5ADE-DCF4-8682-8E199DA4D9D4}"/>
          </ac:spMkLst>
        </pc:spChg>
        <pc:spChg chg="add del">
          <ac:chgData name="Barry Jones" userId="0372f535bcb438a2" providerId="LiveId" clId="{10CEB2A8-92A2-478F-83EE-725242780E91}" dt="2022-10-17T01:14:56.077" v="55425" actId="26606"/>
          <ac:spMkLst>
            <pc:docMk/>
            <pc:sldMk cId="2573680237" sldId="268"/>
            <ac:spMk id="8" creationId="{777A147A-9ED8-46B4-8660-1B3C2AA880B5}"/>
          </ac:spMkLst>
        </pc:spChg>
        <pc:spChg chg="add del">
          <ac:chgData name="Barry Jones" userId="0372f535bcb438a2" providerId="LiveId" clId="{10CEB2A8-92A2-478F-83EE-725242780E91}" dt="2022-10-17T01:14:56.077" v="55425" actId="26606"/>
          <ac:spMkLst>
            <pc:docMk/>
            <pc:sldMk cId="2573680237" sldId="268"/>
            <ac:spMk id="10" creationId="{5D6C15A0-C087-4593-8414-2B4EC1CDC3DE}"/>
          </ac:spMkLst>
        </pc:spChg>
        <pc:spChg chg="add del">
          <ac:chgData name="Barry Jones" userId="0372f535bcb438a2" providerId="LiveId" clId="{10CEB2A8-92A2-478F-83EE-725242780E91}" dt="2022-10-17T18:05:38.390" v="55655" actId="26606"/>
          <ac:spMkLst>
            <pc:docMk/>
            <pc:sldMk cId="2573680237" sldId="268"/>
            <ac:spMk id="12" creationId="{100EDD19-6802-4EC3-95CE-CFFAB042CFD6}"/>
          </ac:spMkLst>
        </pc:spChg>
        <pc:spChg chg="add del">
          <ac:chgData name="Barry Jones" userId="0372f535bcb438a2" providerId="LiveId" clId="{10CEB2A8-92A2-478F-83EE-725242780E91}" dt="2022-10-17T18:05:38.390" v="55655" actId="26606"/>
          <ac:spMkLst>
            <pc:docMk/>
            <pc:sldMk cId="2573680237" sldId="268"/>
            <ac:spMk id="13" creationId="{DB17E863-922E-4C26-BD64-E8FD41D28661}"/>
          </ac:spMkLst>
        </pc:spChg>
        <pc:spChg chg="add del">
          <ac:chgData name="Barry Jones" userId="0372f535bcb438a2" providerId="LiveId" clId="{10CEB2A8-92A2-478F-83EE-725242780E91}" dt="2022-10-31T15:03:21.602" v="64979" actId="26606"/>
          <ac:spMkLst>
            <pc:docMk/>
            <pc:sldMk cId="2573680237" sldId="268"/>
            <ac:spMk id="18" creationId="{DAF1966E-FD40-4A4A-B61B-C4DF7FA05F06}"/>
          </ac:spMkLst>
        </pc:spChg>
        <pc:spChg chg="add del">
          <ac:chgData name="Barry Jones" userId="0372f535bcb438a2" providerId="LiveId" clId="{10CEB2A8-92A2-478F-83EE-725242780E91}" dt="2022-10-31T15:03:21.602" v="64979" actId="26606"/>
          <ac:spMkLst>
            <pc:docMk/>
            <pc:sldMk cId="2573680237" sldId="268"/>
            <ac:spMk id="20" creationId="{047BFA19-D45E-416B-A404-7AF2F3F27017}"/>
          </ac:spMkLst>
        </pc:spChg>
        <pc:spChg chg="add del">
          <ac:chgData name="Barry Jones" userId="0372f535bcb438a2" providerId="LiveId" clId="{10CEB2A8-92A2-478F-83EE-725242780E91}" dt="2022-10-31T15:03:21.602" v="64979" actId="26606"/>
          <ac:spMkLst>
            <pc:docMk/>
            <pc:sldMk cId="2573680237" sldId="268"/>
            <ac:spMk id="22" creationId="{8E0105E7-23DB-4CF2-8258-FF47C7620F6E}"/>
          </ac:spMkLst>
        </pc:spChg>
        <pc:spChg chg="add del">
          <ac:chgData name="Barry Jones" userId="0372f535bcb438a2" providerId="LiveId" clId="{10CEB2A8-92A2-478F-83EE-725242780E91}" dt="2022-10-31T15:03:21.602" v="64979" actId="26606"/>
          <ac:spMkLst>
            <pc:docMk/>
            <pc:sldMk cId="2573680237" sldId="268"/>
            <ac:spMk id="24" creationId="{074B4F7D-14B2-478B-8BF5-01E4E0C5D263}"/>
          </ac:spMkLst>
        </pc:spChg>
        <pc:spChg chg="add del">
          <ac:chgData name="Barry Jones" userId="0372f535bcb438a2" providerId="LiveId" clId="{10CEB2A8-92A2-478F-83EE-725242780E91}" dt="2022-10-31T15:03:19.384" v="64976" actId="26606"/>
          <ac:spMkLst>
            <pc:docMk/>
            <pc:sldMk cId="2573680237" sldId="268"/>
            <ac:spMk id="29" creationId="{231BF440-39FA-4087-84CC-2EEC0BBDAF29}"/>
          </ac:spMkLst>
        </pc:spChg>
        <pc:spChg chg="add del">
          <ac:chgData name="Barry Jones" userId="0372f535bcb438a2" providerId="LiveId" clId="{10CEB2A8-92A2-478F-83EE-725242780E91}" dt="2022-10-31T15:03:19.384" v="64976" actId="26606"/>
          <ac:spMkLst>
            <pc:docMk/>
            <pc:sldMk cId="2573680237" sldId="268"/>
            <ac:spMk id="31" creationId="{F04E4CBA-303B-48BD-8451-C2701CB0EEBF}"/>
          </ac:spMkLst>
        </pc:spChg>
        <pc:spChg chg="add del">
          <ac:chgData name="Barry Jones" userId="0372f535bcb438a2" providerId="LiveId" clId="{10CEB2A8-92A2-478F-83EE-725242780E91}" dt="2022-10-31T15:03:19.384" v="64976" actId="26606"/>
          <ac:spMkLst>
            <pc:docMk/>
            <pc:sldMk cId="2573680237" sldId="268"/>
            <ac:spMk id="33" creationId="{F6CA58B3-AFCC-4A40-9882-50D5080879B0}"/>
          </ac:spMkLst>
        </pc:spChg>
        <pc:spChg chg="add del">
          <ac:chgData name="Barry Jones" userId="0372f535bcb438a2" providerId="LiveId" clId="{10CEB2A8-92A2-478F-83EE-725242780E91}" dt="2022-10-31T15:03:19.384" v="64976" actId="26606"/>
          <ac:spMkLst>
            <pc:docMk/>
            <pc:sldMk cId="2573680237" sldId="268"/>
            <ac:spMk id="35" creationId="{75C56826-D4E5-42ED-8529-079651CB3005}"/>
          </ac:spMkLst>
        </pc:spChg>
        <pc:spChg chg="add del">
          <ac:chgData name="Barry Jones" userId="0372f535bcb438a2" providerId="LiveId" clId="{10CEB2A8-92A2-478F-83EE-725242780E91}" dt="2022-10-31T15:03:19.384" v="64976" actId="26606"/>
          <ac:spMkLst>
            <pc:docMk/>
            <pc:sldMk cId="2573680237" sldId="268"/>
            <ac:spMk id="37" creationId="{82095FCE-EF05-4443-B97A-85DEE3A5CA17}"/>
          </ac:spMkLst>
        </pc:spChg>
        <pc:spChg chg="add del">
          <ac:chgData name="Barry Jones" userId="0372f535bcb438a2" providerId="LiveId" clId="{10CEB2A8-92A2-478F-83EE-725242780E91}" dt="2022-10-31T15:03:19.384" v="64976" actId="26606"/>
          <ac:spMkLst>
            <pc:docMk/>
            <pc:sldMk cId="2573680237" sldId="268"/>
            <ac:spMk id="39" creationId="{CA00AE6B-AA30-4CF8-BA6F-339B780AD76C}"/>
          </ac:spMkLst>
        </pc:spChg>
        <pc:spChg chg="add del">
          <ac:chgData name="Barry Jones" userId="0372f535bcb438a2" providerId="LiveId" clId="{10CEB2A8-92A2-478F-83EE-725242780E91}" dt="2022-10-31T15:03:21.586" v="64978" actId="26606"/>
          <ac:spMkLst>
            <pc:docMk/>
            <pc:sldMk cId="2573680237" sldId="268"/>
            <ac:spMk id="41" creationId="{F4F2FC05-7D27-410F-BDA9-ADF4831368C7}"/>
          </ac:spMkLst>
        </pc:spChg>
        <pc:spChg chg="add del">
          <ac:chgData name="Barry Jones" userId="0372f535bcb438a2" providerId="LiveId" clId="{10CEB2A8-92A2-478F-83EE-725242780E91}" dt="2022-10-31T15:03:21.586" v="64978" actId="26606"/>
          <ac:spMkLst>
            <pc:docMk/>
            <pc:sldMk cId="2573680237" sldId="268"/>
            <ac:spMk id="42" creationId="{9080D120-BD54-46E1-BA37-82F5E8089E90}"/>
          </ac:spMkLst>
        </pc:spChg>
        <pc:spChg chg="add del">
          <ac:chgData name="Barry Jones" userId="0372f535bcb438a2" providerId="LiveId" clId="{10CEB2A8-92A2-478F-83EE-725242780E91}" dt="2022-10-31T15:03:21.586" v="64978" actId="26606"/>
          <ac:spMkLst>
            <pc:docMk/>
            <pc:sldMk cId="2573680237" sldId="268"/>
            <ac:spMk id="43" creationId="{81D83946-74FA-498A-AC80-9926F041B5C5}"/>
          </ac:spMkLst>
        </pc:spChg>
        <pc:spChg chg="add del">
          <ac:chgData name="Barry Jones" userId="0372f535bcb438a2" providerId="LiveId" clId="{10CEB2A8-92A2-478F-83EE-725242780E91}" dt="2022-10-31T15:03:21.586" v="64978" actId="26606"/>
          <ac:spMkLst>
            <pc:docMk/>
            <pc:sldMk cId="2573680237" sldId="268"/>
            <ac:spMk id="44" creationId="{5060D983-8B52-443A-8183-2A1DE05618B5}"/>
          </ac:spMkLst>
        </pc:spChg>
        <pc:spChg chg="add">
          <ac:chgData name="Barry Jones" userId="0372f535bcb438a2" providerId="LiveId" clId="{10CEB2A8-92A2-478F-83EE-725242780E91}" dt="2022-10-31T15:03:21.602" v="64979" actId="26606"/>
          <ac:spMkLst>
            <pc:docMk/>
            <pc:sldMk cId="2573680237" sldId="268"/>
            <ac:spMk id="46" creationId="{231BF440-39FA-4087-84CC-2EEC0BBDAF29}"/>
          </ac:spMkLst>
        </pc:spChg>
        <pc:spChg chg="add">
          <ac:chgData name="Barry Jones" userId="0372f535bcb438a2" providerId="LiveId" clId="{10CEB2A8-92A2-478F-83EE-725242780E91}" dt="2022-10-31T15:03:21.602" v="64979" actId="26606"/>
          <ac:spMkLst>
            <pc:docMk/>
            <pc:sldMk cId="2573680237" sldId="268"/>
            <ac:spMk id="47" creationId="{F04E4CBA-303B-48BD-8451-C2701CB0EEBF}"/>
          </ac:spMkLst>
        </pc:spChg>
        <pc:spChg chg="add">
          <ac:chgData name="Barry Jones" userId="0372f535bcb438a2" providerId="LiveId" clId="{10CEB2A8-92A2-478F-83EE-725242780E91}" dt="2022-10-31T15:03:21.602" v="64979" actId="26606"/>
          <ac:spMkLst>
            <pc:docMk/>
            <pc:sldMk cId="2573680237" sldId="268"/>
            <ac:spMk id="48" creationId="{F6CA58B3-AFCC-4A40-9882-50D5080879B0}"/>
          </ac:spMkLst>
        </pc:spChg>
        <pc:spChg chg="add">
          <ac:chgData name="Barry Jones" userId="0372f535bcb438a2" providerId="LiveId" clId="{10CEB2A8-92A2-478F-83EE-725242780E91}" dt="2022-10-31T15:03:21.602" v="64979" actId="26606"/>
          <ac:spMkLst>
            <pc:docMk/>
            <pc:sldMk cId="2573680237" sldId="268"/>
            <ac:spMk id="49" creationId="{75C56826-D4E5-42ED-8529-079651CB3005}"/>
          </ac:spMkLst>
        </pc:spChg>
        <pc:spChg chg="add">
          <ac:chgData name="Barry Jones" userId="0372f535bcb438a2" providerId="LiveId" clId="{10CEB2A8-92A2-478F-83EE-725242780E91}" dt="2022-10-31T15:03:21.602" v="64979" actId="26606"/>
          <ac:spMkLst>
            <pc:docMk/>
            <pc:sldMk cId="2573680237" sldId="268"/>
            <ac:spMk id="50" creationId="{82095FCE-EF05-4443-B97A-85DEE3A5CA17}"/>
          </ac:spMkLst>
        </pc:spChg>
        <pc:spChg chg="add">
          <ac:chgData name="Barry Jones" userId="0372f535bcb438a2" providerId="LiveId" clId="{10CEB2A8-92A2-478F-83EE-725242780E91}" dt="2022-10-31T15:03:21.602" v="64979" actId="26606"/>
          <ac:spMkLst>
            <pc:docMk/>
            <pc:sldMk cId="2573680237" sldId="268"/>
            <ac:spMk id="51" creationId="{CA00AE6B-AA30-4CF8-BA6F-339B780AD76C}"/>
          </ac:spMkLst>
        </pc:spChg>
        <pc:picChg chg="add mod">
          <ac:chgData name="Barry Jones" userId="0372f535bcb438a2" providerId="LiveId" clId="{10CEB2A8-92A2-478F-83EE-725242780E91}" dt="2022-10-31T15:03:21.602" v="64979" actId="26606"/>
          <ac:picMkLst>
            <pc:docMk/>
            <pc:sldMk cId="2573680237" sldId="268"/>
            <ac:picMk id="4" creationId="{2FA622DE-BC49-4A36-6DB7-A7B5B06C2CBF}"/>
          </ac:picMkLst>
        </pc:picChg>
        <pc:picChg chg="add mod">
          <ac:chgData name="Barry Jones" userId="0372f535bcb438a2" providerId="LiveId" clId="{10CEB2A8-92A2-478F-83EE-725242780E91}" dt="2022-10-31T15:03:21.602" v="64979" actId="26606"/>
          <ac:picMkLst>
            <pc:docMk/>
            <pc:sldMk cId="2573680237" sldId="268"/>
            <ac:picMk id="5" creationId="{3D180A09-DE70-F149-CF5D-1FD607E3E894}"/>
          </ac:picMkLst>
        </pc:picChg>
      </pc:sldChg>
      <pc:sldChg chg="addSp delSp modSp new mod setBg">
        <pc:chgData name="Barry Jones" userId="0372f535bcb438a2" providerId="LiveId" clId="{10CEB2A8-92A2-478F-83EE-725242780E91}" dt="2022-11-01T19:55:15.331" v="68434" actId="207"/>
        <pc:sldMkLst>
          <pc:docMk/>
          <pc:sldMk cId="3549853890" sldId="269"/>
        </pc:sldMkLst>
        <pc:spChg chg="mod ord">
          <ac:chgData name="Barry Jones" userId="0372f535bcb438a2" providerId="LiveId" clId="{10CEB2A8-92A2-478F-83EE-725242780E91}" dt="2022-11-01T12:35:58.713" v="66568" actId="26606"/>
          <ac:spMkLst>
            <pc:docMk/>
            <pc:sldMk cId="3549853890" sldId="269"/>
            <ac:spMk id="2" creationId="{5BAB09AB-3F09-3739-C385-9DA33440E9A6}"/>
          </ac:spMkLst>
        </pc:spChg>
        <pc:spChg chg="mod ord">
          <ac:chgData name="Barry Jones" userId="0372f535bcb438a2" providerId="LiveId" clId="{10CEB2A8-92A2-478F-83EE-725242780E91}" dt="2022-11-01T19:55:15.331" v="68434" actId="207"/>
          <ac:spMkLst>
            <pc:docMk/>
            <pc:sldMk cId="3549853890" sldId="269"/>
            <ac:spMk id="3" creationId="{FD022048-32A1-BE98-3FE0-40175BA91683}"/>
          </ac:spMkLst>
        </pc:spChg>
        <pc:spChg chg="add del">
          <ac:chgData name="Barry Jones" userId="0372f535bcb438a2" providerId="LiveId" clId="{10CEB2A8-92A2-478F-83EE-725242780E91}" dt="2022-10-17T01:16:42.103" v="55436" actId="26606"/>
          <ac:spMkLst>
            <pc:docMk/>
            <pc:sldMk cId="3549853890" sldId="269"/>
            <ac:spMk id="9" creationId="{45D37F4E-DDB4-456B-97E0-9937730A039F}"/>
          </ac:spMkLst>
        </pc:spChg>
        <pc:spChg chg="add del">
          <ac:chgData name="Barry Jones" userId="0372f535bcb438a2" providerId="LiveId" clId="{10CEB2A8-92A2-478F-83EE-725242780E91}" dt="2022-10-17T01:16:42.103" v="55436" actId="26606"/>
          <ac:spMkLst>
            <pc:docMk/>
            <pc:sldMk cId="3549853890" sldId="269"/>
            <ac:spMk id="11" creationId="{B2DD41CD-8F47-4F56-AD12-4E2FF7696987}"/>
          </ac:spMkLst>
        </pc:spChg>
        <pc:spChg chg="add del">
          <ac:chgData name="Barry Jones" userId="0372f535bcb438a2" providerId="LiveId" clId="{10CEB2A8-92A2-478F-83EE-725242780E91}" dt="2022-10-17T01:16:56.715" v="55438" actId="26606"/>
          <ac:spMkLst>
            <pc:docMk/>
            <pc:sldMk cId="3549853890" sldId="269"/>
            <ac:spMk id="13" creationId="{743AA782-23D1-4521-8CAD-47662984AA08}"/>
          </ac:spMkLst>
        </pc:spChg>
        <pc:spChg chg="add del">
          <ac:chgData name="Barry Jones" userId="0372f535bcb438a2" providerId="LiveId" clId="{10CEB2A8-92A2-478F-83EE-725242780E91}" dt="2022-10-17T01:16:56.715" v="55438" actId="26606"/>
          <ac:spMkLst>
            <pc:docMk/>
            <pc:sldMk cId="3549853890" sldId="269"/>
            <ac:spMk id="14" creationId="{71877DBC-BB60-40F0-AC93-2ACDBAAE60CE}"/>
          </ac:spMkLst>
        </pc:spChg>
        <pc:spChg chg="add del">
          <ac:chgData name="Barry Jones" userId="0372f535bcb438a2" providerId="LiveId" clId="{10CEB2A8-92A2-478F-83EE-725242780E91}" dt="2022-10-17T18:06:40.163" v="55659" actId="26606"/>
          <ac:spMkLst>
            <pc:docMk/>
            <pc:sldMk cId="3549853890" sldId="269"/>
            <ac:spMk id="16" creationId="{2B97F24A-32CE-4C1C-A50D-3016B394DCFB}"/>
          </ac:spMkLst>
        </pc:spChg>
        <pc:spChg chg="add del">
          <ac:chgData name="Barry Jones" userId="0372f535bcb438a2" providerId="LiveId" clId="{10CEB2A8-92A2-478F-83EE-725242780E91}" dt="2022-10-17T18:06:40.163" v="55659" actId="26606"/>
          <ac:spMkLst>
            <pc:docMk/>
            <pc:sldMk cId="3549853890" sldId="269"/>
            <ac:spMk id="17" creationId="{CD8B4F24-440B-49E9-B85D-733523DC064B}"/>
          </ac:spMkLst>
        </pc:spChg>
        <pc:spChg chg="add del">
          <ac:chgData name="Barry Jones" userId="0372f535bcb438a2" providerId="LiveId" clId="{10CEB2A8-92A2-478F-83EE-725242780E91}" dt="2022-10-17T18:06:40.147" v="55658" actId="26606"/>
          <ac:spMkLst>
            <pc:docMk/>
            <pc:sldMk cId="3549853890" sldId="269"/>
            <ac:spMk id="22" creationId="{231BF440-39FA-4087-84CC-2EEC0BBDAF29}"/>
          </ac:spMkLst>
        </pc:spChg>
        <pc:spChg chg="add del">
          <ac:chgData name="Barry Jones" userId="0372f535bcb438a2" providerId="LiveId" clId="{10CEB2A8-92A2-478F-83EE-725242780E91}" dt="2022-10-17T18:06:40.147" v="55658" actId="26606"/>
          <ac:spMkLst>
            <pc:docMk/>
            <pc:sldMk cId="3549853890" sldId="269"/>
            <ac:spMk id="24" creationId="{F04E4CBA-303B-48BD-8451-C2701CB0EEBF}"/>
          </ac:spMkLst>
        </pc:spChg>
        <pc:spChg chg="add del">
          <ac:chgData name="Barry Jones" userId="0372f535bcb438a2" providerId="LiveId" clId="{10CEB2A8-92A2-478F-83EE-725242780E91}" dt="2022-10-17T18:06:40.147" v="55658" actId="26606"/>
          <ac:spMkLst>
            <pc:docMk/>
            <pc:sldMk cId="3549853890" sldId="269"/>
            <ac:spMk id="26" creationId="{F6CA58B3-AFCC-4A40-9882-50D5080879B0}"/>
          </ac:spMkLst>
        </pc:spChg>
        <pc:spChg chg="add del">
          <ac:chgData name="Barry Jones" userId="0372f535bcb438a2" providerId="LiveId" clId="{10CEB2A8-92A2-478F-83EE-725242780E91}" dt="2022-10-17T18:06:40.147" v="55658" actId="26606"/>
          <ac:spMkLst>
            <pc:docMk/>
            <pc:sldMk cId="3549853890" sldId="269"/>
            <ac:spMk id="28" creationId="{75C56826-D4E5-42ED-8529-079651CB3005}"/>
          </ac:spMkLst>
        </pc:spChg>
        <pc:spChg chg="add del">
          <ac:chgData name="Barry Jones" userId="0372f535bcb438a2" providerId="LiveId" clId="{10CEB2A8-92A2-478F-83EE-725242780E91}" dt="2022-10-17T18:06:40.147" v="55658" actId="26606"/>
          <ac:spMkLst>
            <pc:docMk/>
            <pc:sldMk cId="3549853890" sldId="269"/>
            <ac:spMk id="30" creationId="{82095FCE-EF05-4443-B97A-85DEE3A5CA17}"/>
          </ac:spMkLst>
        </pc:spChg>
        <pc:spChg chg="add del">
          <ac:chgData name="Barry Jones" userId="0372f535bcb438a2" providerId="LiveId" clId="{10CEB2A8-92A2-478F-83EE-725242780E91}" dt="2022-10-17T18:06:40.147" v="55658" actId="26606"/>
          <ac:spMkLst>
            <pc:docMk/>
            <pc:sldMk cId="3549853890" sldId="269"/>
            <ac:spMk id="32" creationId="{CA00AE6B-AA30-4CF8-BA6F-339B780AD76C}"/>
          </ac:spMkLst>
        </pc:spChg>
        <pc:spChg chg="add del">
          <ac:chgData name="Barry Jones" userId="0372f535bcb438a2" providerId="LiveId" clId="{10CEB2A8-92A2-478F-83EE-725242780E91}" dt="2022-11-01T12:35:26.686" v="66567" actId="26606"/>
          <ac:spMkLst>
            <pc:docMk/>
            <pc:sldMk cId="3549853890" sldId="269"/>
            <ac:spMk id="34" creationId="{F4F2FC05-7D27-410F-BDA9-ADF4831368C7}"/>
          </ac:spMkLst>
        </pc:spChg>
        <pc:spChg chg="add del">
          <ac:chgData name="Barry Jones" userId="0372f535bcb438a2" providerId="LiveId" clId="{10CEB2A8-92A2-478F-83EE-725242780E91}" dt="2022-11-01T12:35:26.686" v="66567" actId="26606"/>
          <ac:spMkLst>
            <pc:docMk/>
            <pc:sldMk cId="3549853890" sldId="269"/>
            <ac:spMk id="35" creationId="{9080D120-BD54-46E1-BA37-82F5E8089E90}"/>
          </ac:spMkLst>
        </pc:spChg>
        <pc:spChg chg="add del">
          <ac:chgData name="Barry Jones" userId="0372f535bcb438a2" providerId="LiveId" clId="{10CEB2A8-92A2-478F-83EE-725242780E91}" dt="2022-11-01T12:35:26.686" v="66567" actId="26606"/>
          <ac:spMkLst>
            <pc:docMk/>
            <pc:sldMk cId="3549853890" sldId="269"/>
            <ac:spMk id="36" creationId="{81D83946-74FA-498A-AC80-9926F041B5C5}"/>
          </ac:spMkLst>
        </pc:spChg>
        <pc:spChg chg="add del">
          <ac:chgData name="Barry Jones" userId="0372f535bcb438a2" providerId="LiveId" clId="{10CEB2A8-92A2-478F-83EE-725242780E91}" dt="2022-11-01T12:35:26.686" v="66567" actId="26606"/>
          <ac:spMkLst>
            <pc:docMk/>
            <pc:sldMk cId="3549853890" sldId="269"/>
            <ac:spMk id="37" creationId="{5060D983-8B52-443A-8183-2A1DE05618B5}"/>
          </ac:spMkLst>
        </pc:spChg>
        <pc:spChg chg="add del">
          <ac:chgData name="Barry Jones" userId="0372f535bcb438a2" providerId="LiveId" clId="{10CEB2A8-92A2-478F-83EE-725242780E91}" dt="2022-11-01T12:35:58.713" v="66568" actId="26606"/>
          <ac:spMkLst>
            <pc:docMk/>
            <pc:sldMk cId="3549853890" sldId="269"/>
            <ac:spMk id="42" creationId="{231BF440-39FA-4087-84CC-2EEC0BBDAF29}"/>
          </ac:spMkLst>
        </pc:spChg>
        <pc:spChg chg="add del">
          <ac:chgData name="Barry Jones" userId="0372f535bcb438a2" providerId="LiveId" clId="{10CEB2A8-92A2-478F-83EE-725242780E91}" dt="2022-11-01T12:35:58.713" v="66568" actId="26606"/>
          <ac:spMkLst>
            <pc:docMk/>
            <pc:sldMk cId="3549853890" sldId="269"/>
            <ac:spMk id="44" creationId="{F04E4CBA-303B-48BD-8451-C2701CB0EEBF}"/>
          </ac:spMkLst>
        </pc:spChg>
        <pc:spChg chg="add del">
          <ac:chgData name="Barry Jones" userId="0372f535bcb438a2" providerId="LiveId" clId="{10CEB2A8-92A2-478F-83EE-725242780E91}" dt="2022-11-01T12:35:58.713" v="66568" actId="26606"/>
          <ac:spMkLst>
            <pc:docMk/>
            <pc:sldMk cId="3549853890" sldId="269"/>
            <ac:spMk id="46" creationId="{F6CA58B3-AFCC-4A40-9882-50D5080879B0}"/>
          </ac:spMkLst>
        </pc:spChg>
        <pc:spChg chg="add del">
          <ac:chgData name="Barry Jones" userId="0372f535bcb438a2" providerId="LiveId" clId="{10CEB2A8-92A2-478F-83EE-725242780E91}" dt="2022-11-01T12:35:58.713" v="66568" actId="26606"/>
          <ac:spMkLst>
            <pc:docMk/>
            <pc:sldMk cId="3549853890" sldId="269"/>
            <ac:spMk id="48" creationId="{75C56826-D4E5-42ED-8529-079651CB3005}"/>
          </ac:spMkLst>
        </pc:spChg>
        <pc:spChg chg="add del">
          <ac:chgData name="Barry Jones" userId="0372f535bcb438a2" providerId="LiveId" clId="{10CEB2A8-92A2-478F-83EE-725242780E91}" dt="2022-11-01T12:35:58.713" v="66568" actId="26606"/>
          <ac:spMkLst>
            <pc:docMk/>
            <pc:sldMk cId="3549853890" sldId="269"/>
            <ac:spMk id="50" creationId="{82095FCE-EF05-4443-B97A-85DEE3A5CA17}"/>
          </ac:spMkLst>
        </pc:spChg>
        <pc:spChg chg="add del">
          <ac:chgData name="Barry Jones" userId="0372f535bcb438a2" providerId="LiveId" clId="{10CEB2A8-92A2-478F-83EE-725242780E91}" dt="2022-11-01T12:35:58.713" v="66568" actId="26606"/>
          <ac:spMkLst>
            <pc:docMk/>
            <pc:sldMk cId="3549853890" sldId="269"/>
            <ac:spMk id="52" creationId="{CA00AE6B-AA30-4CF8-BA6F-339B780AD76C}"/>
          </ac:spMkLst>
        </pc:spChg>
        <pc:spChg chg="add">
          <ac:chgData name="Barry Jones" userId="0372f535bcb438a2" providerId="LiveId" clId="{10CEB2A8-92A2-478F-83EE-725242780E91}" dt="2022-11-01T12:35:58.713" v="66568" actId="26606"/>
          <ac:spMkLst>
            <pc:docMk/>
            <pc:sldMk cId="3549853890" sldId="269"/>
            <ac:spMk id="57" creationId="{F4F2FC05-7D27-410F-BDA9-ADF4831368C7}"/>
          </ac:spMkLst>
        </pc:spChg>
        <pc:spChg chg="add">
          <ac:chgData name="Barry Jones" userId="0372f535bcb438a2" providerId="LiveId" clId="{10CEB2A8-92A2-478F-83EE-725242780E91}" dt="2022-11-01T12:35:58.713" v="66568" actId="26606"/>
          <ac:spMkLst>
            <pc:docMk/>
            <pc:sldMk cId="3549853890" sldId="269"/>
            <ac:spMk id="59" creationId="{9080D120-BD54-46E1-BA37-82F5E8089E90}"/>
          </ac:spMkLst>
        </pc:spChg>
        <pc:spChg chg="add">
          <ac:chgData name="Barry Jones" userId="0372f535bcb438a2" providerId="LiveId" clId="{10CEB2A8-92A2-478F-83EE-725242780E91}" dt="2022-11-01T12:35:58.713" v="66568" actId="26606"/>
          <ac:spMkLst>
            <pc:docMk/>
            <pc:sldMk cId="3549853890" sldId="269"/>
            <ac:spMk id="61" creationId="{81D83946-74FA-498A-AC80-9926F041B5C5}"/>
          </ac:spMkLst>
        </pc:spChg>
        <pc:spChg chg="add">
          <ac:chgData name="Barry Jones" userId="0372f535bcb438a2" providerId="LiveId" clId="{10CEB2A8-92A2-478F-83EE-725242780E91}" dt="2022-11-01T12:35:58.713" v="66568" actId="26606"/>
          <ac:spMkLst>
            <pc:docMk/>
            <pc:sldMk cId="3549853890" sldId="269"/>
            <ac:spMk id="63" creationId="{5060D983-8B52-443A-8183-2A1DE05618B5}"/>
          </ac:spMkLst>
        </pc:spChg>
        <pc:picChg chg="add mod ord">
          <ac:chgData name="Barry Jones" userId="0372f535bcb438a2" providerId="LiveId" clId="{10CEB2A8-92A2-478F-83EE-725242780E91}" dt="2022-11-01T12:35:58.713" v="66568" actId="26606"/>
          <ac:picMkLst>
            <pc:docMk/>
            <pc:sldMk cId="3549853890" sldId="269"/>
            <ac:picMk id="4" creationId="{C48251E9-690C-D7E4-F64F-191A3CF362A3}"/>
          </ac:picMkLst>
        </pc:picChg>
        <pc:picChg chg="add mod ord">
          <ac:chgData name="Barry Jones" userId="0372f535bcb438a2" providerId="LiveId" clId="{10CEB2A8-92A2-478F-83EE-725242780E91}" dt="2022-11-01T12:35:58.713" v="66568" actId="26606"/>
          <ac:picMkLst>
            <pc:docMk/>
            <pc:sldMk cId="3549853890" sldId="269"/>
            <ac:picMk id="5" creationId="{ADAC802B-0A47-071F-E354-DCE5CAA8F118}"/>
          </ac:picMkLst>
        </pc:picChg>
      </pc:sldChg>
      <pc:sldChg chg="addSp delSp modSp new mod setBg">
        <pc:chgData name="Barry Jones" userId="0372f535bcb438a2" providerId="LiveId" clId="{10CEB2A8-92A2-478F-83EE-725242780E91}" dt="2022-11-01T12:56:32.996" v="66786" actId="13926"/>
        <pc:sldMkLst>
          <pc:docMk/>
          <pc:sldMk cId="1202707508" sldId="270"/>
        </pc:sldMkLst>
        <pc:spChg chg="mod">
          <ac:chgData name="Barry Jones" userId="0372f535bcb438a2" providerId="LiveId" clId="{10CEB2A8-92A2-478F-83EE-725242780E91}" dt="2022-10-17T18:08:27.961" v="55661" actId="26606"/>
          <ac:spMkLst>
            <pc:docMk/>
            <pc:sldMk cId="1202707508" sldId="270"/>
            <ac:spMk id="2" creationId="{153EFCC1-5A88-6CA0-B554-7B1DCDFE03C5}"/>
          </ac:spMkLst>
        </pc:spChg>
        <pc:spChg chg="mod">
          <ac:chgData name="Barry Jones" userId="0372f535bcb438a2" providerId="LiveId" clId="{10CEB2A8-92A2-478F-83EE-725242780E91}" dt="2022-11-01T12:56:32.996" v="66786" actId="13926"/>
          <ac:spMkLst>
            <pc:docMk/>
            <pc:sldMk cId="1202707508" sldId="270"/>
            <ac:spMk id="3" creationId="{44064F4B-5E01-606C-C77F-BF0168F3B395}"/>
          </ac:spMkLst>
        </pc:spChg>
        <pc:spChg chg="add del">
          <ac:chgData name="Barry Jones" userId="0372f535bcb438a2" providerId="LiveId" clId="{10CEB2A8-92A2-478F-83EE-725242780E91}" dt="2022-10-17T18:08:27.961" v="55661" actId="26606"/>
          <ac:spMkLst>
            <pc:docMk/>
            <pc:sldMk cId="1202707508" sldId="270"/>
            <ac:spMk id="9" creationId="{743AA782-23D1-4521-8CAD-47662984AA08}"/>
          </ac:spMkLst>
        </pc:spChg>
        <pc:spChg chg="add del">
          <ac:chgData name="Barry Jones" userId="0372f535bcb438a2" providerId="LiveId" clId="{10CEB2A8-92A2-478F-83EE-725242780E91}" dt="2022-10-17T18:08:27.961" v="55661" actId="26606"/>
          <ac:spMkLst>
            <pc:docMk/>
            <pc:sldMk cId="1202707508" sldId="270"/>
            <ac:spMk id="11" creationId="{71877DBC-BB60-40F0-AC93-2ACDBAAE60CE}"/>
          </ac:spMkLst>
        </pc:spChg>
        <pc:spChg chg="add">
          <ac:chgData name="Barry Jones" userId="0372f535bcb438a2" providerId="LiveId" clId="{10CEB2A8-92A2-478F-83EE-725242780E91}" dt="2022-10-17T18:08:27.961" v="55661" actId="26606"/>
          <ac:spMkLst>
            <pc:docMk/>
            <pc:sldMk cId="1202707508" sldId="270"/>
            <ac:spMk id="16" creationId="{F4F2FC05-7D27-410F-BDA9-ADF4831368C7}"/>
          </ac:spMkLst>
        </pc:spChg>
        <pc:spChg chg="add">
          <ac:chgData name="Barry Jones" userId="0372f535bcb438a2" providerId="LiveId" clId="{10CEB2A8-92A2-478F-83EE-725242780E91}" dt="2022-10-17T18:08:27.961" v="55661" actId="26606"/>
          <ac:spMkLst>
            <pc:docMk/>
            <pc:sldMk cId="1202707508" sldId="270"/>
            <ac:spMk id="18" creationId="{9080D120-BD54-46E1-BA37-82F5E8089E90}"/>
          </ac:spMkLst>
        </pc:spChg>
        <pc:spChg chg="add">
          <ac:chgData name="Barry Jones" userId="0372f535bcb438a2" providerId="LiveId" clId="{10CEB2A8-92A2-478F-83EE-725242780E91}" dt="2022-10-17T18:08:27.961" v="55661" actId="26606"/>
          <ac:spMkLst>
            <pc:docMk/>
            <pc:sldMk cId="1202707508" sldId="270"/>
            <ac:spMk id="20" creationId="{81D83946-74FA-498A-AC80-9926F041B5C5}"/>
          </ac:spMkLst>
        </pc:spChg>
        <pc:spChg chg="add">
          <ac:chgData name="Barry Jones" userId="0372f535bcb438a2" providerId="LiveId" clId="{10CEB2A8-92A2-478F-83EE-725242780E91}" dt="2022-10-17T18:08:27.961" v="55661" actId="26606"/>
          <ac:spMkLst>
            <pc:docMk/>
            <pc:sldMk cId="1202707508" sldId="270"/>
            <ac:spMk id="22" creationId="{5060D983-8B52-443A-8183-2A1DE05618B5}"/>
          </ac:spMkLst>
        </pc:spChg>
        <pc:picChg chg="add mod">
          <ac:chgData name="Barry Jones" userId="0372f535bcb438a2" providerId="LiveId" clId="{10CEB2A8-92A2-478F-83EE-725242780E91}" dt="2022-10-17T18:08:38.364" v="55664" actId="1076"/>
          <ac:picMkLst>
            <pc:docMk/>
            <pc:sldMk cId="1202707508" sldId="270"/>
            <ac:picMk id="4" creationId="{E4992DB7-A5E8-1B61-BD7E-24FA225FB15D}"/>
          </ac:picMkLst>
        </pc:picChg>
        <pc:picChg chg="add mod">
          <ac:chgData name="Barry Jones" userId="0372f535bcb438a2" providerId="LiveId" clId="{10CEB2A8-92A2-478F-83EE-725242780E91}" dt="2022-10-17T18:08:47.372" v="55665" actId="1076"/>
          <ac:picMkLst>
            <pc:docMk/>
            <pc:sldMk cId="1202707508" sldId="270"/>
            <ac:picMk id="5" creationId="{2C534C64-57C5-D963-5062-82CE7AF7A91B}"/>
          </ac:picMkLst>
        </pc:picChg>
      </pc:sldChg>
      <pc:sldChg chg="addSp delSp modSp new mod setBg">
        <pc:chgData name="Barry Jones" userId="0372f535bcb438a2" providerId="LiveId" clId="{10CEB2A8-92A2-478F-83EE-725242780E91}" dt="2022-11-01T12:56:42.251" v="66787" actId="13926"/>
        <pc:sldMkLst>
          <pc:docMk/>
          <pc:sldMk cId="2758525751" sldId="271"/>
        </pc:sldMkLst>
        <pc:spChg chg="mod">
          <ac:chgData name="Barry Jones" userId="0372f535bcb438a2" providerId="LiveId" clId="{10CEB2A8-92A2-478F-83EE-725242780E91}" dt="2022-10-17T18:09:06.658" v="55666" actId="26606"/>
          <ac:spMkLst>
            <pc:docMk/>
            <pc:sldMk cId="2758525751" sldId="271"/>
            <ac:spMk id="2" creationId="{488EA5AF-3E4C-EA11-ECC7-8538506113C7}"/>
          </ac:spMkLst>
        </pc:spChg>
        <pc:spChg chg="mod">
          <ac:chgData name="Barry Jones" userId="0372f535bcb438a2" providerId="LiveId" clId="{10CEB2A8-92A2-478F-83EE-725242780E91}" dt="2022-11-01T12:56:42.251" v="66787" actId="13926"/>
          <ac:spMkLst>
            <pc:docMk/>
            <pc:sldMk cId="2758525751" sldId="271"/>
            <ac:spMk id="3" creationId="{E4995CC7-65ED-419C-406F-F919524C591D}"/>
          </ac:spMkLst>
        </pc:spChg>
        <pc:spChg chg="add mod">
          <ac:chgData name="Barry Jones" userId="0372f535bcb438a2" providerId="LiveId" clId="{10CEB2A8-92A2-478F-83EE-725242780E91}" dt="2022-10-31T15:14:31.269" v="65235" actId="14100"/>
          <ac:spMkLst>
            <pc:docMk/>
            <pc:sldMk cId="2758525751" sldId="271"/>
            <ac:spMk id="6" creationId="{A3E3F06E-8301-58F1-0A50-3CC4B72A8C5C}"/>
          </ac:spMkLst>
        </pc:spChg>
        <pc:spChg chg="add del">
          <ac:chgData name="Barry Jones" userId="0372f535bcb438a2" providerId="LiveId" clId="{10CEB2A8-92A2-478F-83EE-725242780E91}" dt="2022-10-17T17:57:00.242" v="55626" actId="26606"/>
          <ac:spMkLst>
            <pc:docMk/>
            <pc:sldMk cId="2758525751" sldId="271"/>
            <ac:spMk id="9" creationId="{45D37F4E-DDB4-456B-97E0-9937730A039F}"/>
          </ac:spMkLst>
        </pc:spChg>
        <pc:spChg chg="add del">
          <ac:chgData name="Barry Jones" userId="0372f535bcb438a2" providerId="LiveId" clId="{10CEB2A8-92A2-478F-83EE-725242780E91}" dt="2022-10-17T17:57:00.242" v="55626" actId="26606"/>
          <ac:spMkLst>
            <pc:docMk/>
            <pc:sldMk cId="2758525751" sldId="271"/>
            <ac:spMk id="11" creationId="{B2DD41CD-8F47-4F56-AD12-4E2FF7696987}"/>
          </ac:spMkLst>
        </pc:spChg>
        <pc:spChg chg="add del">
          <ac:chgData name="Barry Jones" userId="0372f535bcb438a2" providerId="LiveId" clId="{10CEB2A8-92A2-478F-83EE-725242780E91}" dt="2022-10-17T18:09:06.658" v="55666" actId="26606"/>
          <ac:spMkLst>
            <pc:docMk/>
            <pc:sldMk cId="2758525751" sldId="271"/>
            <ac:spMk id="16" creationId="{231BF440-39FA-4087-84CC-2EEC0BBDAF29}"/>
          </ac:spMkLst>
        </pc:spChg>
        <pc:spChg chg="add del">
          <ac:chgData name="Barry Jones" userId="0372f535bcb438a2" providerId="LiveId" clId="{10CEB2A8-92A2-478F-83EE-725242780E91}" dt="2022-10-17T18:09:06.658" v="55666" actId="26606"/>
          <ac:spMkLst>
            <pc:docMk/>
            <pc:sldMk cId="2758525751" sldId="271"/>
            <ac:spMk id="18" creationId="{F04E4CBA-303B-48BD-8451-C2701CB0EEBF}"/>
          </ac:spMkLst>
        </pc:spChg>
        <pc:spChg chg="add del">
          <ac:chgData name="Barry Jones" userId="0372f535bcb438a2" providerId="LiveId" clId="{10CEB2A8-92A2-478F-83EE-725242780E91}" dt="2022-10-17T18:09:06.658" v="55666" actId="26606"/>
          <ac:spMkLst>
            <pc:docMk/>
            <pc:sldMk cId="2758525751" sldId="271"/>
            <ac:spMk id="20" creationId="{F6CA58B3-AFCC-4A40-9882-50D5080879B0}"/>
          </ac:spMkLst>
        </pc:spChg>
        <pc:spChg chg="add del">
          <ac:chgData name="Barry Jones" userId="0372f535bcb438a2" providerId="LiveId" clId="{10CEB2A8-92A2-478F-83EE-725242780E91}" dt="2022-10-17T18:09:06.658" v="55666" actId="26606"/>
          <ac:spMkLst>
            <pc:docMk/>
            <pc:sldMk cId="2758525751" sldId="271"/>
            <ac:spMk id="22" creationId="{75C56826-D4E5-42ED-8529-079651CB3005}"/>
          </ac:spMkLst>
        </pc:spChg>
        <pc:spChg chg="add del">
          <ac:chgData name="Barry Jones" userId="0372f535bcb438a2" providerId="LiveId" clId="{10CEB2A8-92A2-478F-83EE-725242780E91}" dt="2022-10-17T18:09:06.658" v="55666" actId="26606"/>
          <ac:spMkLst>
            <pc:docMk/>
            <pc:sldMk cId="2758525751" sldId="271"/>
            <ac:spMk id="24" creationId="{82095FCE-EF05-4443-B97A-85DEE3A5CA17}"/>
          </ac:spMkLst>
        </pc:spChg>
        <pc:spChg chg="add del">
          <ac:chgData name="Barry Jones" userId="0372f535bcb438a2" providerId="LiveId" clId="{10CEB2A8-92A2-478F-83EE-725242780E91}" dt="2022-10-17T18:09:06.658" v="55666" actId="26606"/>
          <ac:spMkLst>
            <pc:docMk/>
            <pc:sldMk cId="2758525751" sldId="271"/>
            <ac:spMk id="26" creationId="{CA00AE6B-AA30-4CF8-BA6F-339B780AD76C}"/>
          </ac:spMkLst>
        </pc:spChg>
        <pc:spChg chg="add">
          <ac:chgData name="Barry Jones" userId="0372f535bcb438a2" providerId="LiveId" clId="{10CEB2A8-92A2-478F-83EE-725242780E91}" dt="2022-10-17T18:09:06.658" v="55666" actId="26606"/>
          <ac:spMkLst>
            <pc:docMk/>
            <pc:sldMk cId="2758525751" sldId="271"/>
            <ac:spMk id="31" creationId="{F4F2FC05-7D27-410F-BDA9-ADF4831368C7}"/>
          </ac:spMkLst>
        </pc:spChg>
        <pc:spChg chg="add">
          <ac:chgData name="Barry Jones" userId="0372f535bcb438a2" providerId="LiveId" clId="{10CEB2A8-92A2-478F-83EE-725242780E91}" dt="2022-10-17T18:09:06.658" v="55666" actId="26606"/>
          <ac:spMkLst>
            <pc:docMk/>
            <pc:sldMk cId="2758525751" sldId="271"/>
            <ac:spMk id="33" creationId="{9080D120-BD54-46E1-BA37-82F5E8089E90}"/>
          </ac:spMkLst>
        </pc:spChg>
        <pc:spChg chg="add">
          <ac:chgData name="Barry Jones" userId="0372f535bcb438a2" providerId="LiveId" clId="{10CEB2A8-92A2-478F-83EE-725242780E91}" dt="2022-10-17T18:09:06.658" v="55666" actId="26606"/>
          <ac:spMkLst>
            <pc:docMk/>
            <pc:sldMk cId="2758525751" sldId="271"/>
            <ac:spMk id="35" creationId="{81D83946-74FA-498A-AC80-9926F041B5C5}"/>
          </ac:spMkLst>
        </pc:spChg>
        <pc:spChg chg="add">
          <ac:chgData name="Barry Jones" userId="0372f535bcb438a2" providerId="LiveId" clId="{10CEB2A8-92A2-478F-83EE-725242780E91}" dt="2022-10-17T18:09:06.658" v="55666" actId="26606"/>
          <ac:spMkLst>
            <pc:docMk/>
            <pc:sldMk cId="2758525751" sldId="271"/>
            <ac:spMk id="37" creationId="{5060D983-8B52-443A-8183-2A1DE05618B5}"/>
          </ac:spMkLst>
        </pc:spChg>
        <pc:picChg chg="add mod ord modCrop">
          <ac:chgData name="Barry Jones" userId="0372f535bcb438a2" providerId="LiveId" clId="{10CEB2A8-92A2-478F-83EE-725242780E91}" dt="2022-10-17T18:09:48.058" v="55672" actId="14100"/>
          <ac:picMkLst>
            <pc:docMk/>
            <pc:sldMk cId="2758525751" sldId="271"/>
            <ac:picMk id="4" creationId="{88AA261C-D317-7966-EE3F-7107BAA55779}"/>
          </ac:picMkLst>
        </pc:picChg>
        <pc:picChg chg="add mod ord">
          <ac:chgData name="Barry Jones" userId="0372f535bcb438a2" providerId="LiveId" clId="{10CEB2A8-92A2-478F-83EE-725242780E91}" dt="2022-10-31T15:14:25.105" v="65234" actId="1076"/>
          <ac:picMkLst>
            <pc:docMk/>
            <pc:sldMk cId="2758525751" sldId="271"/>
            <ac:picMk id="5" creationId="{8042EB65-BFCA-3584-6839-15C3FE85D12F}"/>
          </ac:picMkLst>
        </pc:picChg>
      </pc:sldChg>
      <pc:sldChg chg="addSp delSp modSp new mod setBg">
        <pc:chgData name="Barry Jones" userId="0372f535bcb438a2" providerId="LiveId" clId="{10CEB2A8-92A2-478F-83EE-725242780E91}" dt="2022-11-01T12:57:02.680" v="66788" actId="13926"/>
        <pc:sldMkLst>
          <pc:docMk/>
          <pc:sldMk cId="1829727978" sldId="272"/>
        </pc:sldMkLst>
        <pc:spChg chg="mod">
          <ac:chgData name="Barry Jones" userId="0372f535bcb438a2" providerId="LiveId" clId="{10CEB2A8-92A2-478F-83EE-725242780E91}" dt="2022-10-17T18:10:46.214" v="55676" actId="26606"/>
          <ac:spMkLst>
            <pc:docMk/>
            <pc:sldMk cId="1829727978" sldId="272"/>
            <ac:spMk id="2" creationId="{25214561-4D2B-9398-5520-4447D59366F6}"/>
          </ac:spMkLst>
        </pc:spChg>
        <pc:spChg chg="mod">
          <ac:chgData name="Barry Jones" userId="0372f535bcb438a2" providerId="LiveId" clId="{10CEB2A8-92A2-478F-83EE-725242780E91}" dt="2022-11-01T12:57:02.680" v="66788" actId="13926"/>
          <ac:spMkLst>
            <pc:docMk/>
            <pc:sldMk cId="1829727978" sldId="272"/>
            <ac:spMk id="3" creationId="{BC4E92D6-5AF6-764D-4890-66E84DDD7487}"/>
          </ac:spMkLst>
        </pc:spChg>
        <pc:spChg chg="add del">
          <ac:chgData name="Barry Jones" userId="0372f535bcb438a2" providerId="LiveId" clId="{10CEB2A8-92A2-478F-83EE-725242780E91}" dt="2022-10-17T18:10:27.437" v="55675" actId="26606"/>
          <ac:spMkLst>
            <pc:docMk/>
            <pc:sldMk cId="1829727978" sldId="272"/>
            <ac:spMk id="9" creationId="{45D37F4E-DDB4-456B-97E0-9937730A039F}"/>
          </ac:spMkLst>
        </pc:spChg>
        <pc:spChg chg="add del">
          <ac:chgData name="Barry Jones" userId="0372f535bcb438a2" providerId="LiveId" clId="{10CEB2A8-92A2-478F-83EE-725242780E91}" dt="2022-10-17T18:10:27.437" v="55675" actId="26606"/>
          <ac:spMkLst>
            <pc:docMk/>
            <pc:sldMk cId="1829727978" sldId="272"/>
            <ac:spMk id="11" creationId="{B2DD41CD-8F47-4F56-AD12-4E2FF7696987}"/>
          </ac:spMkLst>
        </pc:spChg>
        <pc:spChg chg="add del">
          <ac:chgData name="Barry Jones" userId="0372f535bcb438a2" providerId="LiveId" clId="{10CEB2A8-92A2-478F-83EE-725242780E91}" dt="2022-10-17T18:10:27.421" v="55674" actId="26606"/>
          <ac:spMkLst>
            <pc:docMk/>
            <pc:sldMk cId="1829727978" sldId="272"/>
            <ac:spMk id="16" creationId="{1ECAB1E8-8195-4748-BE71-FF806D86892E}"/>
          </ac:spMkLst>
        </pc:spChg>
        <pc:spChg chg="add del">
          <ac:chgData name="Barry Jones" userId="0372f535bcb438a2" providerId="LiveId" clId="{10CEB2A8-92A2-478F-83EE-725242780E91}" dt="2022-10-17T18:10:27.421" v="55674" actId="26606"/>
          <ac:spMkLst>
            <pc:docMk/>
            <pc:sldMk cId="1829727978" sldId="272"/>
            <ac:spMk id="18" creationId="{57F6BDD4-E066-4008-8011-6CC31AEB4556}"/>
          </ac:spMkLst>
        </pc:spChg>
        <pc:spChg chg="add del">
          <ac:chgData name="Barry Jones" userId="0372f535bcb438a2" providerId="LiveId" clId="{10CEB2A8-92A2-478F-83EE-725242780E91}" dt="2022-10-17T18:10:27.421" v="55674" actId="26606"/>
          <ac:spMkLst>
            <pc:docMk/>
            <pc:sldMk cId="1829727978" sldId="272"/>
            <ac:spMk id="20" creationId="{2711A8FB-68FC-45FC-B01E-38F809E2D439}"/>
          </ac:spMkLst>
        </pc:spChg>
        <pc:spChg chg="add del">
          <ac:chgData name="Barry Jones" userId="0372f535bcb438a2" providerId="LiveId" clId="{10CEB2A8-92A2-478F-83EE-725242780E91}" dt="2022-10-17T18:10:27.421" v="55674" actId="26606"/>
          <ac:spMkLst>
            <pc:docMk/>
            <pc:sldMk cId="1829727978" sldId="272"/>
            <ac:spMk id="22" creationId="{2A865FE3-5FC9-4049-87CF-30019C46C0F5}"/>
          </ac:spMkLst>
        </pc:spChg>
        <pc:spChg chg="add del">
          <ac:chgData name="Barry Jones" userId="0372f535bcb438a2" providerId="LiveId" clId="{10CEB2A8-92A2-478F-83EE-725242780E91}" dt="2022-10-17T18:10:46.214" v="55676" actId="26606"/>
          <ac:spMkLst>
            <pc:docMk/>
            <pc:sldMk cId="1829727978" sldId="272"/>
            <ac:spMk id="24" creationId="{743AA782-23D1-4521-8CAD-47662984AA08}"/>
          </ac:spMkLst>
        </pc:spChg>
        <pc:spChg chg="add del">
          <ac:chgData name="Barry Jones" userId="0372f535bcb438a2" providerId="LiveId" clId="{10CEB2A8-92A2-478F-83EE-725242780E91}" dt="2022-10-17T18:10:46.214" v="55676" actId="26606"/>
          <ac:spMkLst>
            <pc:docMk/>
            <pc:sldMk cId="1829727978" sldId="272"/>
            <ac:spMk id="25" creationId="{650D18FE-0824-4A46-B22C-A86B52E5780A}"/>
          </ac:spMkLst>
        </pc:spChg>
        <pc:spChg chg="add">
          <ac:chgData name="Barry Jones" userId="0372f535bcb438a2" providerId="LiveId" clId="{10CEB2A8-92A2-478F-83EE-725242780E91}" dt="2022-10-17T18:10:46.214" v="55676" actId="26606"/>
          <ac:spMkLst>
            <pc:docMk/>
            <pc:sldMk cId="1829727978" sldId="272"/>
            <ac:spMk id="30" creationId="{F94AA2BD-2E3F-4B1D-8127-5744B8115311}"/>
          </ac:spMkLst>
        </pc:spChg>
        <pc:spChg chg="add">
          <ac:chgData name="Barry Jones" userId="0372f535bcb438a2" providerId="LiveId" clId="{10CEB2A8-92A2-478F-83EE-725242780E91}" dt="2022-10-17T18:10:46.214" v="55676" actId="26606"/>
          <ac:spMkLst>
            <pc:docMk/>
            <pc:sldMk cId="1829727978" sldId="272"/>
            <ac:spMk id="32" creationId="{4BD02261-2DC8-4AA8-9E16-7751AE892445}"/>
          </ac:spMkLst>
        </pc:spChg>
        <pc:spChg chg="add">
          <ac:chgData name="Barry Jones" userId="0372f535bcb438a2" providerId="LiveId" clId="{10CEB2A8-92A2-478F-83EE-725242780E91}" dt="2022-10-17T18:10:46.214" v="55676" actId="26606"/>
          <ac:spMkLst>
            <pc:docMk/>
            <pc:sldMk cId="1829727978" sldId="272"/>
            <ac:spMk id="34" creationId="{3D752CF2-2291-40B5-B462-C17B174C10BC}"/>
          </ac:spMkLst>
        </pc:spChg>
        <pc:picChg chg="add mod">
          <ac:chgData name="Barry Jones" userId="0372f535bcb438a2" providerId="LiveId" clId="{10CEB2A8-92A2-478F-83EE-725242780E91}" dt="2022-10-17T18:10:46.214" v="55676" actId="26606"/>
          <ac:picMkLst>
            <pc:docMk/>
            <pc:sldMk cId="1829727978" sldId="272"/>
            <ac:picMk id="4" creationId="{A59EF9FA-D55F-6BDE-BBFC-04D51C6BF1D0}"/>
          </ac:picMkLst>
        </pc:picChg>
      </pc:sldChg>
      <pc:sldChg chg="addSp delSp modSp new mod setBg">
        <pc:chgData name="Barry Jones" userId="0372f535bcb438a2" providerId="LiveId" clId="{10CEB2A8-92A2-478F-83EE-725242780E91}" dt="2022-11-01T12:57:12.794" v="66789" actId="13926"/>
        <pc:sldMkLst>
          <pc:docMk/>
          <pc:sldMk cId="1496579785" sldId="273"/>
        </pc:sldMkLst>
        <pc:spChg chg="mod">
          <ac:chgData name="Barry Jones" userId="0372f535bcb438a2" providerId="LiveId" clId="{10CEB2A8-92A2-478F-83EE-725242780E91}" dt="2022-10-17T18:11:04.105" v="55677" actId="26606"/>
          <ac:spMkLst>
            <pc:docMk/>
            <pc:sldMk cId="1496579785" sldId="273"/>
            <ac:spMk id="2" creationId="{5D92D1BD-A603-FF5C-FF98-C14488E6DE96}"/>
          </ac:spMkLst>
        </pc:spChg>
        <pc:spChg chg="mod">
          <ac:chgData name="Barry Jones" userId="0372f535bcb438a2" providerId="LiveId" clId="{10CEB2A8-92A2-478F-83EE-725242780E91}" dt="2022-11-01T12:57:12.794" v="66789" actId="13926"/>
          <ac:spMkLst>
            <pc:docMk/>
            <pc:sldMk cId="1496579785" sldId="273"/>
            <ac:spMk id="3" creationId="{D788550C-0991-80C8-A971-92F6FE58D46B}"/>
          </ac:spMkLst>
        </pc:spChg>
        <pc:spChg chg="add del">
          <ac:chgData name="Barry Jones" userId="0372f535bcb438a2" providerId="LiveId" clId="{10CEB2A8-92A2-478F-83EE-725242780E91}" dt="2022-10-17T18:11:04.105" v="55677" actId="26606"/>
          <ac:spMkLst>
            <pc:docMk/>
            <pc:sldMk cId="1496579785" sldId="273"/>
            <ac:spMk id="9" creationId="{2B97F24A-32CE-4C1C-A50D-3016B394DCFB}"/>
          </ac:spMkLst>
        </pc:spChg>
        <pc:spChg chg="add del">
          <ac:chgData name="Barry Jones" userId="0372f535bcb438a2" providerId="LiveId" clId="{10CEB2A8-92A2-478F-83EE-725242780E91}" dt="2022-10-17T18:11:04.105" v="55677" actId="26606"/>
          <ac:spMkLst>
            <pc:docMk/>
            <pc:sldMk cId="1496579785" sldId="273"/>
            <ac:spMk id="11" creationId="{CD8B4F24-440B-49E9-B85D-733523DC064B}"/>
          </ac:spMkLst>
        </pc:spChg>
        <pc:spChg chg="add">
          <ac:chgData name="Barry Jones" userId="0372f535bcb438a2" providerId="LiveId" clId="{10CEB2A8-92A2-478F-83EE-725242780E91}" dt="2022-10-17T18:11:04.105" v="55677" actId="26606"/>
          <ac:spMkLst>
            <pc:docMk/>
            <pc:sldMk cId="1496579785" sldId="273"/>
            <ac:spMk id="16" creationId="{1ECAB1E8-8195-4748-BE71-FF806D86892E}"/>
          </ac:spMkLst>
        </pc:spChg>
        <pc:spChg chg="add">
          <ac:chgData name="Barry Jones" userId="0372f535bcb438a2" providerId="LiveId" clId="{10CEB2A8-92A2-478F-83EE-725242780E91}" dt="2022-10-17T18:11:04.105" v="55677" actId="26606"/>
          <ac:spMkLst>
            <pc:docMk/>
            <pc:sldMk cId="1496579785" sldId="273"/>
            <ac:spMk id="18" creationId="{57F6BDD4-E066-4008-8011-6CC31AEB4556}"/>
          </ac:spMkLst>
        </pc:spChg>
        <pc:spChg chg="add">
          <ac:chgData name="Barry Jones" userId="0372f535bcb438a2" providerId="LiveId" clId="{10CEB2A8-92A2-478F-83EE-725242780E91}" dt="2022-10-17T18:11:04.105" v="55677" actId="26606"/>
          <ac:spMkLst>
            <pc:docMk/>
            <pc:sldMk cId="1496579785" sldId="273"/>
            <ac:spMk id="20" creationId="{2711A8FB-68FC-45FC-B01E-38F809E2D439}"/>
          </ac:spMkLst>
        </pc:spChg>
        <pc:spChg chg="add">
          <ac:chgData name="Barry Jones" userId="0372f535bcb438a2" providerId="LiveId" clId="{10CEB2A8-92A2-478F-83EE-725242780E91}" dt="2022-10-17T18:11:04.105" v="55677" actId="26606"/>
          <ac:spMkLst>
            <pc:docMk/>
            <pc:sldMk cId="1496579785" sldId="273"/>
            <ac:spMk id="22" creationId="{2A865FE3-5FC9-4049-87CF-30019C46C0F5}"/>
          </ac:spMkLst>
        </pc:spChg>
        <pc:picChg chg="add mod">
          <ac:chgData name="Barry Jones" userId="0372f535bcb438a2" providerId="LiveId" clId="{10CEB2A8-92A2-478F-83EE-725242780E91}" dt="2022-10-17T18:11:04.105" v="55677" actId="26606"/>
          <ac:picMkLst>
            <pc:docMk/>
            <pc:sldMk cId="1496579785" sldId="273"/>
            <ac:picMk id="4" creationId="{292A6620-F2EC-429A-DE72-431AD6293D25}"/>
          </ac:picMkLst>
        </pc:picChg>
      </pc:sldChg>
      <pc:sldChg chg="new del">
        <pc:chgData name="Barry Jones" userId="0372f535bcb438a2" providerId="LiveId" clId="{10CEB2A8-92A2-478F-83EE-725242780E91}" dt="2022-10-15T20:04:08.524" v="8672" actId="2696"/>
        <pc:sldMkLst>
          <pc:docMk/>
          <pc:sldMk cId="2634841387" sldId="274"/>
        </pc:sldMkLst>
      </pc:sldChg>
      <pc:sldChg chg="addSp delSp modSp new mod setBg">
        <pc:chgData name="Barry Jones" userId="0372f535bcb438a2" providerId="LiveId" clId="{10CEB2A8-92A2-478F-83EE-725242780E91}" dt="2022-11-01T12:32:41.981" v="66552" actId="255"/>
        <pc:sldMkLst>
          <pc:docMk/>
          <pc:sldMk cId="3257971031" sldId="274"/>
        </pc:sldMkLst>
        <pc:spChg chg="mod">
          <ac:chgData name="Barry Jones" userId="0372f535bcb438a2" providerId="LiveId" clId="{10CEB2A8-92A2-478F-83EE-725242780E91}" dt="2022-10-17T00:58:45.558" v="55352" actId="26606"/>
          <ac:spMkLst>
            <pc:docMk/>
            <pc:sldMk cId="3257971031" sldId="274"/>
            <ac:spMk id="2" creationId="{B5DE6B6C-240A-BED8-7F40-80494BC7A9AA}"/>
          </ac:spMkLst>
        </pc:spChg>
        <pc:spChg chg="del mod">
          <ac:chgData name="Barry Jones" userId="0372f535bcb438a2" providerId="LiveId" clId="{10CEB2A8-92A2-478F-83EE-725242780E91}" dt="2022-10-17T00:58:45.558" v="55352" actId="26606"/>
          <ac:spMkLst>
            <pc:docMk/>
            <pc:sldMk cId="3257971031" sldId="274"/>
            <ac:spMk id="3" creationId="{59A8BDA0-3FFD-1B57-32CC-A54A8E78E52C}"/>
          </ac:spMkLst>
        </pc:spChg>
        <pc:spChg chg="add">
          <ac:chgData name="Barry Jones" userId="0372f535bcb438a2" providerId="LiveId" clId="{10CEB2A8-92A2-478F-83EE-725242780E91}" dt="2022-10-17T00:58:45.558" v="55352" actId="26606"/>
          <ac:spMkLst>
            <pc:docMk/>
            <pc:sldMk cId="3257971031" sldId="274"/>
            <ac:spMk id="9" creationId="{345A976A-8DE3-4B67-B94B-2044FDD12899}"/>
          </ac:spMkLst>
        </pc:spChg>
        <pc:spChg chg="add">
          <ac:chgData name="Barry Jones" userId="0372f535bcb438a2" providerId="LiveId" clId="{10CEB2A8-92A2-478F-83EE-725242780E91}" dt="2022-10-17T00:58:45.558" v="55352" actId="26606"/>
          <ac:spMkLst>
            <pc:docMk/>
            <pc:sldMk cId="3257971031" sldId="274"/>
            <ac:spMk id="11" creationId="{6EAAA1B9-2DDB-49C9-A037-A523D2F13C15}"/>
          </ac:spMkLst>
        </pc:spChg>
        <pc:grpChg chg="add">
          <ac:chgData name="Barry Jones" userId="0372f535bcb438a2" providerId="LiveId" clId="{10CEB2A8-92A2-478F-83EE-725242780E91}" dt="2022-10-17T00:58:45.558" v="55352" actId="26606"/>
          <ac:grpSpMkLst>
            <pc:docMk/>
            <pc:sldMk cId="3257971031" sldId="274"/>
            <ac:grpSpMk id="13" creationId="{B441F8D5-EBCE-4FB9-91A9-3425971C1F99}"/>
          </ac:grpSpMkLst>
        </pc:grpChg>
        <pc:grpChg chg="add">
          <ac:chgData name="Barry Jones" userId="0372f535bcb438a2" providerId="LiveId" clId="{10CEB2A8-92A2-478F-83EE-725242780E91}" dt="2022-10-17T00:58:45.558" v="55352" actId="26606"/>
          <ac:grpSpMkLst>
            <pc:docMk/>
            <pc:sldMk cId="3257971031" sldId="274"/>
            <ac:grpSpMk id="19" creationId="{08701F99-7E4C-4B92-A4B5-307CDFB7A4DE}"/>
          </ac:grpSpMkLst>
        </pc:grpChg>
        <pc:graphicFrameChg chg="add mod">
          <ac:chgData name="Barry Jones" userId="0372f535bcb438a2" providerId="LiveId" clId="{10CEB2A8-92A2-478F-83EE-725242780E91}" dt="2022-11-01T12:32:41.981" v="66552" actId="255"/>
          <ac:graphicFrameMkLst>
            <pc:docMk/>
            <pc:sldMk cId="3257971031" sldId="274"/>
            <ac:graphicFrameMk id="5" creationId="{C1D6C0B3-72F5-913B-0C5D-8514816F016C}"/>
          </ac:graphicFrameMkLst>
        </pc:graphicFrameChg>
      </pc:sldChg>
      <pc:sldChg chg="addSp delSp modSp new mod setBg">
        <pc:chgData name="Barry Jones" userId="0372f535bcb438a2" providerId="LiveId" clId="{10CEB2A8-92A2-478F-83EE-725242780E91}" dt="2022-11-01T12:57:35.669" v="66790" actId="13926"/>
        <pc:sldMkLst>
          <pc:docMk/>
          <pc:sldMk cId="1426339831" sldId="275"/>
        </pc:sldMkLst>
        <pc:spChg chg="mod">
          <ac:chgData name="Barry Jones" userId="0372f535bcb438a2" providerId="LiveId" clId="{10CEB2A8-92A2-478F-83EE-725242780E91}" dt="2022-10-17T18:12:51.909" v="55688" actId="26606"/>
          <ac:spMkLst>
            <pc:docMk/>
            <pc:sldMk cId="1426339831" sldId="275"/>
            <ac:spMk id="2" creationId="{1136E150-82D1-682D-6421-B8C144417762}"/>
          </ac:spMkLst>
        </pc:spChg>
        <pc:spChg chg="mod ord">
          <ac:chgData name="Barry Jones" userId="0372f535bcb438a2" providerId="LiveId" clId="{10CEB2A8-92A2-478F-83EE-725242780E91}" dt="2022-11-01T12:57:35.669" v="66790" actId="13926"/>
          <ac:spMkLst>
            <pc:docMk/>
            <pc:sldMk cId="1426339831" sldId="275"/>
            <ac:spMk id="3" creationId="{7D8DE1F7-B111-D854-9452-B3ADF7CF16FE}"/>
          </ac:spMkLst>
        </pc:spChg>
        <pc:spChg chg="add del">
          <ac:chgData name="Barry Jones" userId="0372f535bcb438a2" providerId="LiveId" clId="{10CEB2A8-92A2-478F-83EE-725242780E91}" dt="2022-10-17T18:11:56.001" v="55684" actId="26606"/>
          <ac:spMkLst>
            <pc:docMk/>
            <pc:sldMk cId="1426339831" sldId="275"/>
            <ac:spMk id="9" creationId="{2C61293E-6EBE-43EF-A52C-9BEBFD7679D4}"/>
          </ac:spMkLst>
        </pc:spChg>
        <pc:spChg chg="add del">
          <ac:chgData name="Barry Jones" userId="0372f535bcb438a2" providerId="LiveId" clId="{10CEB2A8-92A2-478F-83EE-725242780E91}" dt="2022-10-17T18:11:56.001" v="55684" actId="26606"/>
          <ac:spMkLst>
            <pc:docMk/>
            <pc:sldMk cId="1426339831" sldId="275"/>
            <ac:spMk id="11" creationId="{21540236-BFD5-4A9D-8840-4703E7F76825}"/>
          </ac:spMkLst>
        </pc:spChg>
        <pc:spChg chg="add del">
          <ac:chgData name="Barry Jones" userId="0372f535bcb438a2" providerId="LiveId" clId="{10CEB2A8-92A2-478F-83EE-725242780E91}" dt="2022-10-17T18:11:42.671" v="55679" actId="26606"/>
          <ac:spMkLst>
            <pc:docMk/>
            <pc:sldMk cId="1426339831" sldId="275"/>
            <ac:spMk id="16" creationId="{D2854001-B4AF-4E18-9D2E-33E37F97A82D}"/>
          </ac:spMkLst>
        </pc:spChg>
        <pc:spChg chg="add del">
          <ac:chgData name="Barry Jones" userId="0372f535bcb438a2" providerId="LiveId" clId="{10CEB2A8-92A2-478F-83EE-725242780E91}" dt="2022-10-17T18:11:42.671" v="55679" actId="26606"/>
          <ac:spMkLst>
            <pc:docMk/>
            <pc:sldMk cId="1426339831" sldId="275"/>
            <ac:spMk id="18" creationId="{8AEA628B-C8FF-4D0B-B111-F101F580B15D}"/>
          </ac:spMkLst>
        </pc:spChg>
        <pc:spChg chg="add del">
          <ac:chgData name="Barry Jones" userId="0372f535bcb438a2" providerId="LiveId" clId="{10CEB2A8-92A2-478F-83EE-725242780E91}" dt="2022-10-17T18:11:42.671" v="55679" actId="26606"/>
          <ac:spMkLst>
            <pc:docMk/>
            <pc:sldMk cId="1426339831" sldId="275"/>
            <ac:spMk id="20" creationId="{42663BD0-064C-40FC-A331-F49FCA9536AA}"/>
          </ac:spMkLst>
        </pc:spChg>
        <pc:spChg chg="add del">
          <ac:chgData name="Barry Jones" userId="0372f535bcb438a2" providerId="LiveId" clId="{10CEB2A8-92A2-478F-83EE-725242780E91}" dt="2022-10-17T18:11:49.204" v="55681" actId="26606"/>
          <ac:spMkLst>
            <pc:docMk/>
            <pc:sldMk cId="1426339831" sldId="275"/>
            <ac:spMk id="22" creationId="{45D37F4E-DDB4-456B-97E0-9937730A039F}"/>
          </ac:spMkLst>
        </pc:spChg>
        <pc:spChg chg="add del">
          <ac:chgData name="Barry Jones" userId="0372f535bcb438a2" providerId="LiveId" clId="{10CEB2A8-92A2-478F-83EE-725242780E91}" dt="2022-10-17T18:11:49.204" v="55681" actId="26606"/>
          <ac:spMkLst>
            <pc:docMk/>
            <pc:sldMk cId="1426339831" sldId="275"/>
            <ac:spMk id="23" creationId="{B2DD41CD-8F47-4F56-AD12-4E2FF7696987}"/>
          </ac:spMkLst>
        </pc:spChg>
        <pc:spChg chg="add del">
          <ac:chgData name="Barry Jones" userId="0372f535bcb438a2" providerId="LiveId" clId="{10CEB2A8-92A2-478F-83EE-725242780E91}" dt="2022-10-17T18:11:55.997" v="55683" actId="26606"/>
          <ac:spMkLst>
            <pc:docMk/>
            <pc:sldMk cId="1426339831" sldId="275"/>
            <ac:spMk id="25" creationId="{79477870-C64A-4E35-8F2F-05B7114F3C74}"/>
          </ac:spMkLst>
        </pc:spChg>
        <pc:spChg chg="add del">
          <ac:chgData name="Barry Jones" userId="0372f535bcb438a2" providerId="LiveId" clId="{10CEB2A8-92A2-478F-83EE-725242780E91}" dt="2022-10-17T18:11:55.997" v="55683" actId="26606"/>
          <ac:spMkLst>
            <pc:docMk/>
            <pc:sldMk cId="1426339831" sldId="275"/>
            <ac:spMk id="26" creationId="{8AEA628B-C8FF-4D0B-B111-F101F580B15D}"/>
          </ac:spMkLst>
        </pc:spChg>
        <pc:spChg chg="add del">
          <ac:chgData name="Barry Jones" userId="0372f535bcb438a2" providerId="LiveId" clId="{10CEB2A8-92A2-478F-83EE-725242780E91}" dt="2022-10-17T18:11:55.997" v="55683" actId="26606"/>
          <ac:spMkLst>
            <pc:docMk/>
            <pc:sldMk cId="1426339831" sldId="275"/>
            <ac:spMk id="27" creationId="{42663BD0-064C-40FC-A331-F49FCA9536AA}"/>
          </ac:spMkLst>
        </pc:spChg>
        <pc:spChg chg="add del">
          <ac:chgData name="Barry Jones" userId="0372f535bcb438a2" providerId="LiveId" clId="{10CEB2A8-92A2-478F-83EE-725242780E91}" dt="2022-10-17T18:12:51.909" v="55688" actId="26606"/>
          <ac:spMkLst>
            <pc:docMk/>
            <pc:sldMk cId="1426339831" sldId="275"/>
            <ac:spMk id="29" creationId="{8380AD67-C5CA-4918-B4BB-C359BB03EEDD}"/>
          </ac:spMkLst>
        </pc:spChg>
        <pc:spChg chg="add del">
          <ac:chgData name="Barry Jones" userId="0372f535bcb438a2" providerId="LiveId" clId="{10CEB2A8-92A2-478F-83EE-725242780E91}" dt="2022-10-17T18:12:51.909" v="55688" actId="26606"/>
          <ac:spMkLst>
            <pc:docMk/>
            <pc:sldMk cId="1426339831" sldId="275"/>
            <ac:spMk id="30" creationId="{EABAD4DA-87BA-4F70-9EF0-45C6BCF17823}"/>
          </ac:spMkLst>
        </pc:spChg>
        <pc:spChg chg="add del">
          <ac:chgData name="Barry Jones" userId="0372f535bcb438a2" providerId="LiveId" clId="{10CEB2A8-92A2-478F-83EE-725242780E91}" dt="2022-10-17T18:12:51.909" v="55688" actId="26606"/>
          <ac:spMkLst>
            <pc:docMk/>
            <pc:sldMk cId="1426339831" sldId="275"/>
            <ac:spMk id="31" creationId="{915128D9-2797-47FA-B6FE-EC24E6B8437A}"/>
          </ac:spMkLst>
        </pc:spChg>
        <pc:spChg chg="add">
          <ac:chgData name="Barry Jones" userId="0372f535bcb438a2" providerId="LiveId" clId="{10CEB2A8-92A2-478F-83EE-725242780E91}" dt="2022-10-17T18:12:51.909" v="55688" actId="26606"/>
          <ac:spMkLst>
            <pc:docMk/>
            <pc:sldMk cId="1426339831" sldId="275"/>
            <ac:spMk id="36" creationId="{2C61293E-6EBE-43EF-A52C-9BEBFD7679D4}"/>
          </ac:spMkLst>
        </pc:spChg>
        <pc:spChg chg="add">
          <ac:chgData name="Barry Jones" userId="0372f535bcb438a2" providerId="LiveId" clId="{10CEB2A8-92A2-478F-83EE-725242780E91}" dt="2022-10-17T18:12:51.909" v="55688" actId="26606"/>
          <ac:spMkLst>
            <pc:docMk/>
            <pc:sldMk cId="1426339831" sldId="275"/>
            <ac:spMk id="38" creationId="{21540236-BFD5-4A9D-8840-4703E7F76825}"/>
          </ac:spMkLst>
        </pc:spChg>
        <pc:picChg chg="add mod ord">
          <ac:chgData name="Barry Jones" userId="0372f535bcb438a2" providerId="LiveId" clId="{10CEB2A8-92A2-478F-83EE-725242780E91}" dt="2022-10-17T18:12:51.909" v="55688" actId="26606"/>
          <ac:picMkLst>
            <pc:docMk/>
            <pc:sldMk cId="1426339831" sldId="275"/>
            <ac:picMk id="4" creationId="{2FCCE286-F04E-4676-E14C-7167FAD9C09A}"/>
          </ac:picMkLst>
        </pc:picChg>
      </pc:sldChg>
      <pc:sldChg chg="addSp modSp new mod setBg">
        <pc:chgData name="Barry Jones" userId="0372f535bcb438a2" providerId="LiveId" clId="{10CEB2A8-92A2-478F-83EE-725242780E91}" dt="2022-11-01T12:57:46.033" v="66791" actId="13926"/>
        <pc:sldMkLst>
          <pc:docMk/>
          <pc:sldMk cId="1433736565" sldId="276"/>
        </pc:sldMkLst>
        <pc:spChg chg="mod">
          <ac:chgData name="Barry Jones" userId="0372f535bcb438a2" providerId="LiveId" clId="{10CEB2A8-92A2-478F-83EE-725242780E91}" dt="2022-10-17T01:28:26.638" v="55454" actId="26606"/>
          <ac:spMkLst>
            <pc:docMk/>
            <pc:sldMk cId="1433736565" sldId="276"/>
            <ac:spMk id="2" creationId="{C378CA0C-CF90-E077-DF4E-98F926B06F7A}"/>
          </ac:spMkLst>
        </pc:spChg>
        <pc:spChg chg="mod">
          <ac:chgData name="Barry Jones" userId="0372f535bcb438a2" providerId="LiveId" clId="{10CEB2A8-92A2-478F-83EE-725242780E91}" dt="2022-11-01T12:57:46.033" v="66791" actId="13926"/>
          <ac:spMkLst>
            <pc:docMk/>
            <pc:sldMk cId="1433736565" sldId="276"/>
            <ac:spMk id="3" creationId="{4D0AA990-79BA-E805-937A-D40694D43516}"/>
          </ac:spMkLst>
        </pc:spChg>
        <pc:spChg chg="add">
          <ac:chgData name="Barry Jones" userId="0372f535bcb438a2" providerId="LiveId" clId="{10CEB2A8-92A2-478F-83EE-725242780E91}" dt="2022-10-17T01:28:26.638" v="55454" actId="26606"/>
          <ac:spMkLst>
            <pc:docMk/>
            <pc:sldMk cId="1433736565" sldId="276"/>
            <ac:spMk id="8" creationId="{777A147A-9ED8-46B4-8660-1B3C2AA880B5}"/>
          </ac:spMkLst>
        </pc:spChg>
        <pc:spChg chg="add">
          <ac:chgData name="Barry Jones" userId="0372f535bcb438a2" providerId="LiveId" clId="{10CEB2A8-92A2-478F-83EE-725242780E91}" dt="2022-10-17T01:28:26.638" v="55454" actId="26606"/>
          <ac:spMkLst>
            <pc:docMk/>
            <pc:sldMk cId="1433736565" sldId="276"/>
            <ac:spMk id="10" creationId="{5D6C15A0-C087-4593-8414-2B4EC1CDC3DE}"/>
          </ac:spMkLst>
        </pc:spChg>
      </pc:sldChg>
      <pc:sldChg chg="addSp modSp new mod ord setBg">
        <pc:chgData name="Barry Jones" userId="0372f535bcb438a2" providerId="LiveId" clId="{10CEB2A8-92A2-478F-83EE-725242780E91}" dt="2022-11-01T12:58:10.841" v="66793" actId="13926"/>
        <pc:sldMkLst>
          <pc:docMk/>
          <pc:sldMk cId="1476516468" sldId="277"/>
        </pc:sldMkLst>
        <pc:spChg chg="mod">
          <ac:chgData name="Barry Jones" userId="0372f535bcb438a2" providerId="LiveId" clId="{10CEB2A8-92A2-478F-83EE-725242780E91}" dt="2022-10-17T01:32:53.088" v="55458" actId="26606"/>
          <ac:spMkLst>
            <pc:docMk/>
            <pc:sldMk cId="1476516468" sldId="277"/>
            <ac:spMk id="2" creationId="{433B8C1A-3FD8-E4D9-D8B3-31ABE62ACCF7}"/>
          </ac:spMkLst>
        </pc:spChg>
        <pc:spChg chg="mod">
          <ac:chgData name="Barry Jones" userId="0372f535bcb438a2" providerId="LiveId" clId="{10CEB2A8-92A2-478F-83EE-725242780E91}" dt="2022-11-01T12:58:10.841" v="66793" actId="13926"/>
          <ac:spMkLst>
            <pc:docMk/>
            <pc:sldMk cId="1476516468" sldId="277"/>
            <ac:spMk id="3" creationId="{002D2708-7BA0-5532-004B-044B8CAFB2F7}"/>
          </ac:spMkLst>
        </pc:spChg>
        <pc:spChg chg="add">
          <ac:chgData name="Barry Jones" userId="0372f535bcb438a2" providerId="LiveId" clId="{10CEB2A8-92A2-478F-83EE-725242780E91}" dt="2022-10-17T01:32:53.088" v="55458" actId="26606"/>
          <ac:spMkLst>
            <pc:docMk/>
            <pc:sldMk cId="1476516468" sldId="277"/>
            <ac:spMk id="9" creationId="{8FC9BE17-9A7B-462D-AE50-3D8777387304}"/>
          </ac:spMkLst>
        </pc:spChg>
        <pc:spChg chg="add">
          <ac:chgData name="Barry Jones" userId="0372f535bcb438a2" providerId="LiveId" clId="{10CEB2A8-92A2-478F-83EE-725242780E91}" dt="2022-10-17T01:32:53.088" v="55458" actId="26606"/>
          <ac:spMkLst>
            <pc:docMk/>
            <pc:sldMk cId="1476516468" sldId="277"/>
            <ac:spMk id="11" creationId="{3EBE8569-6AEC-4B8C-8D53-2DE337CDBA65}"/>
          </ac:spMkLst>
        </pc:spChg>
        <pc:spChg chg="add">
          <ac:chgData name="Barry Jones" userId="0372f535bcb438a2" providerId="LiveId" clId="{10CEB2A8-92A2-478F-83EE-725242780E91}" dt="2022-10-17T01:32:53.088" v="55458" actId="26606"/>
          <ac:spMkLst>
            <pc:docMk/>
            <pc:sldMk cId="1476516468" sldId="277"/>
            <ac:spMk id="13" creationId="{55D4142C-5077-457F-A6AD-3FECFDB39685}"/>
          </ac:spMkLst>
        </pc:spChg>
        <pc:spChg chg="add">
          <ac:chgData name="Barry Jones" userId="0372f535bcb438a2" providerId="LiveId" clId="{10CEB2A8-92A2-478F-83EE-725242780E91}" dt="2022-10-17T01:32:53.088" v="55458" actId="26606"/>
          <ac:spMkLst>
            <pc:docMk/>
            <pc:sldMk cId="1476516468" sldId="277"/>
            <ac:spMk id="15" creationId="{7A5F0580-5EE9-419F-96EE-B6529EF6E7D0}"/>
          </ac:spMkLst>
        </pc:spChg>
        <pc:picChg chg="add mod ord modCrop">
          <ac:chgData name="Barry Jones" userId="0372f535bcb438a2" providerId="LiveId" clId="{10CEB2A8-92A2-478F-83EE-725242780E91}" dt="2022-10-19T17:56:21.391" v="63560" actId="1036"/>
          <ac:picMkLst>
            <pc:docMk/>
            <pc:sldMk cId="1476516468" sldId="277"/>
            <ac:picMk id="4" creationId="{86A2FF49-74C6-A413-DA96-01B0EF6DC804}"/>
          </ac:picMkLst>
        </pc:picChg>
      </pc:sldChg>
      <pc:sldChg chg="addSp delSp modSp new mod setBg">
        <pc:chgData name="Barry Jones" userId="0372f535bcb438a2" providerId="LiveId" clId="{10CEB2A8-92A2-478F-83EE-725242780E91}" dt="2022-11-01T12:58:58.652" v="66797" actId="13926"/>
        <pc:sldMkLst>
          <pc:docMk/>
          <pc:sldMk cId="2066166543" sldId="278"/>
        </pc:sldMkLst>
        <pc:spChg chg="mod">
          <ac:chgData name="Barry Jones" userId="0372f535bcb438a2" providerId="LiveId" clId="{10CEB2A8-92A2-478F-83EE-725242780E91}" dt="2022-10-17T01:38:47.409" v="55469" actId="26606"/>
          <ac:spMkLst>
            <pc:docMk/>
            <pc:sldMk cId="2066166543" sldId="278"/>
            <ac:spMk id="2" creationId="{75EC5CEC-A410-5FF7-AC04-E9B6A5B38C3B}"/>
          </ac:spMkLst>
        </pc:spChg>
        <pc:spChg chg="mod ord">
          <ac:chgData name="Barry Jones" userId="0372f535bcb438a2" providerId="LiveId" clId="{10CEB2A8-92A2-478F-83EE-725242780E91}" dt="2022-11-01T12:58:58.652" v="66797" actId="13926"/>
          <ac:spMkLst>
            <pc:docMk/>
            <pc:sldMk cId="2066166543" sldId="278"/>
            <ac:spMk id="3" creationId="{67C1110A-3073-D182-E891-E80F24E7D650}"/>
          </ac:spMkLst>
        </pc:spChg>
        <pc:spChg chg="add del">
          <ac:chgData name="Barry Jones" userId="0372f535bcb438a2" providerId="LiveId" clId="{10CEB2A8-92A2-478F-83EE-725242780E91}" dt="2022-10-17T01:38:47.409" v="55469" actId="26606"/>
          <ac:spMkLst>
            <pc:docMk/>
            <pc:sldMk cId="2066166543" sldId="278"/>
            <ac:spMk id="9" creationId="{743AA782-23D1-4521-8CAD-47662984AA08}"/>
          </ac:spMkLst>
        </pc:spChg>
        <pc:spChg chg="add del">
          <ac:chgData name="Barry Jones" userId="0372f535bcb438a2" providerId="LiveId" clId="{10CEB2A8-92A2-478F-83EE-725242780E91}" dt="2022-10-17T01:38:47.409" v="55469" actId="26606"/>
          <ac:spMkLst>
            <pc:docMk/>
            <pc:sldMk cId="2066166543" sldId="278"/>
            <ac:spMk id="11" creationId="{71877DBC-BB60-40F0-AC93-2ACDBAAE60CE}"/>
          </ac:spMkLst>
        </pc:spChg>
        <pc:spChg chg="add">
          <ac:chgData name="Barry Jones" userId="0372f535bcb438a2" providerId="LiveId" clId="{10CEB2A8-92A2-478F-83EE-725242780E91}" dt="2022-10-17T01:38:47.409" v="55469" actId="26606"/>
          <ac:spMkLst>
            <pc:docMk/>
            <pc:sldMk cId="2066166543" sldId="278"/>
            <ac:spMk id="16" creationId="{2C61293E-6EBE-43EF-A52C-9BEBFD7679D4}"/>
          </ac:spMkLst>
        </pc:spChg>
        <pc:spChg chg="add">
          <ac:chgData name="Barry Jones" userId="0372f535bcb438a2" providerId="LiveId" clId="{10CEB2A8-92A2-478F-83EE-725242780E91}" dt="2022-10-17T01:38:47.409" v="55469" actId="26606"/>
          <ac:spMkLst>
            <pc:docMk/>
            <pc:sldMk cId="2066166543" sldId="278"/>
            <ac:spMk id="18" creationId="{21540236-BFD5-4A9D-8840-4703E7F76825}"/>
          </ac:spMkLst>
        </pc:spChg>
        <pc:picChg chg="add del mod">
          <ac:chgData name="Barry Jones" userId="0372f535bcb438a2" providerId="LiveId" clId="{10CEB2A8-92A2-478F-83EE-725242780E91}" dt="2022-10-17T01:35:56.793" v="55467" actId="21"/>
          <ac:picMkLst>
            <pc:docMk/>
            <pc:sldMk cId="2066166543" sldId="278"/>
            <ac:picMk id="4" creationId="{29849194-3273-E4C7-6387-4B2350E76248}"/>
          </ac:picMkLst>
        </pc:picChg>
        <pc:picChg chg="add mod">
          <ac:chgData name="Barry Jones" userId="0372f535bcb438a2" providerId="LiveId" clId="{10CEB2A8-92A2-478F-83EE-725242780E91}" dt="2022-10-17T01:38:47.409" v="55469" actId="26606"/>
          <ac:picMkLst>
            <pc:docMk/>
            <pc:sldMk cId="2066166543" sldId="278"/>
            <ac:picMk id="5" creationId="{EC40767C-2EB2-0709-7F0D-FB730628F1C9}"/>
          </ac:picMkLst>
        </pc:picChg>
      </pc:sldChg>
      <pc:sldChg chg="addSp modSp new mod setBg">
        <pc:chgData name="Barry Jones" userId="0372f535bcb438a2" providerId="LiveId" clId="{10CEB2A8-92A2-478F-83EE-725242780E91}" dt="2022-11-01T13:02:56.356" v="66910" actId="6549"/>
        <pc:sldMkLst>
          <pc:docMk/>
          <pc:sldMk cId="4089123351" sldId="279"/>
        </pc:sldMkLst>
        <pc:spChg chg="mod">
          <ac:chgData name="Barry Jones" userId="0372f535bcb438a2" providerId="LiveId" clId="{10CEB2A8-92A2-478F-83EE-725242780E91}" dt="2022-10-17T15:11:12.656" v="55584" actId="26606"/>
          <ac:spMkLst>
            <pc:docMk/>
            <pc:sldMk cId="4089123351" sldId="279"/>
            <ac:spMk id="2" creationId="{0F00CE8B-CF33-2704-4AB1-561B5900412E}"/>
          </ac:spMkLst>
        </pc:spChg>
        <pc:spChg chg="mod">
          <ac:chgData name="Barry Jones" userId="0372f535bcb438a2" providerId="LiveId" clId="{10CEB2A8-92A2-478F-83EE-725242780E91}" dt="2022-11-01T13:02:56.356" v="66910" actId="6549"/>
          <ac:spMkLst>
            <pc:docMk/>
            <pc:sldMk cId="4089123351" sldId="279"/>
            <ac:spMk id="3" creationId="{A01B3B61-9199-DEE3-772A-FF9F970B0424}"/>
          </ac:spMkLst>
        </pc:spChg>
        <pc:spChg chg="add mod">
          <ac:chgData name="Barry Jones" userId="0372f535bcb438a2" providerId="LiveId" clId="{10CEB2A8-92A2-478F-83EE-725242780E91}" dt="2022-10-31T17:20:12.898" v="65249" actId="208"/>
          <ac:spMkLst>
            <pc:docMk/>
            <pc:sldMk cId="4089123351" sldId="279"/>
            <ac:spMk id="5" creationId="{BE22034F-A41E-B596-3393-27558DF92A96}"/>
          </ac:spMkLst>
        </pc:spChg>
        <pc:spChg chg="add">
          <ac:chgData name="Barry Jones" userId="0372f535bcb438a2" providerId="LiveId" clId="{10CEB2A8-92A2-478F-83EE-725242780E91}" dt="2022-10-17T15:11:12.656" v="55584" actId="26606"/>
          <ac:spMkLst>
            <pc:docMk/>
            <pc:sldMk cId="4089123351" sldId="279"/>
            <ac:spMk id="9" creationId="{743AA782-23D1-4521-8CAD-47662984AA08}"/>
          </ac:spMkLst>
        </pc:spChg>
        <pc:spChg chg="add">
          <ac:chgData name="Barry Jones" userId="0372f535bcb438a2" providerId="LiveId" clId="{10CEB2A8-92A2-478F-83EE-725242780E91}" dt="2022-10-17T15:11:12.656" v="55584" actId="26606"/>
          <ac:spMkLst>
            <pc:docMk/>
            <pc:sldMk cId="4089123351" sldId="279"/>
            <ac:spMk id="11" creationId="{71877DBC-BB60-40F0-AC93-2ACDBAAE60CE}"/>
          </ac:spMkLst>
        </pc:spChg>
        <pc:picChg chg="add mod">
          <ac:chgData name="Barry Jones" userId="0372f535bcb438a2" providerId="LiveId" clId="{10CEB2A8-92A2-478F-83EE-725242780E91}" dt="2022-10-17T15:11:12.656" v="55584" actId="26606"/>
          <ac:picMkLst>
            <pc:docMk/>
            <pc:sldMk cId="4089123351" sldId="279"/>
            <ac:picMk id="4" creationId="{1E472CE9-00C7-E58C-BC21-FB4F6B7D77AF}"/>
          </ac:picMkLst>
        </pc:picChg>
      </pc:sldChg>
      <pc:sldChg chg="addSp delSp modSp new mod setBg">
        <pc:chgData name="Barry Jones" userId="0372f535bcb438a2" providerId="LiveId" clId="{10CEB2A8-92A2-478F-83EE-725242780E91}" dt="2022-11-01T12:59:21.395" v="66799" actId="13926"/>
        <pc:sldMkLst>
          <pc:docMk/>
          <pc:sldMk cId="1017693626" sldId="280"/>
        </pc:sldMkLst>
        <pc:spChg chg="mod">
          <ac:chgData name="Barry Jones" userId="0372f535bcb438a2" providerId="LiveId" clId="{10CEB2A8-92A2-478F-83EE-725242780E91}" dt="2022-10-17T14:58:49.675" v="55550" actId="26606"/>
          <ac:spMkLst>
            <pc:docMk/>
            <pc:sldMk cId="1017693626" sldId="280"/>
            <ac:spMk id="2" creationId="{67EBD600-0C03-153C-9737-14DD92C305C0}"/>
          </ac:spMkLst>
        </pc:spChg>
        <pc:spChg chg="mod">
          <ac:chgData name="Barry Jones" userId="0372f535bcb438a2" providerId="LiveId" clId="{10CEB2A8-92A2-478F-83EE-725242780E91}" dt="2022-11-01T12:59:21.395" v="66799" actId="13926"/>
          <ac:spMkLst>
            <pc:docMk/>
            <pc:sldMk cId="1017693626" sldId="280"/>
            <ac:spMk id="3" creationId="{60F7167E-4A2C-D685-1E5A-6C0D38A6F670}"/>
          </ac:spMkLst>
        </pc:spChg>
        <pc:spChg chg="add del">
          <ac:chgData name="Barry Jones" userId="0372f535bcb438a2" providerId="LiveId" clId="{10CEB2A8-92A2-478F-83EE-725242780E91}" dt="2022-10-17T14:59:27.571" v="55553" actId="26606"/>
          <ac:spMkLst>
            <pc:docMk/>
            <pc:sldMk cId="1017693626" sldId="280"/>
            <ac:spMk id="9" creationId="{45D37F4E-DDB4-456B-97E0-9937730A039F}"/>
          </ac:spMkLst>
        </pc:spChg>
        <pc:spChg chg="add del">
          <ac:chgData name="Barry Jones" userId="0372f535bcb438a2" providerId="LiveId" clId="{10CEB2A8-92A2-478F-83EE-725242780E91}" dt="2022-10-17T14:59:27.571" v="55553" actId="26606"/>
          <ac:spMkLst>
            <pc:docMk/>
            <pc:sldMk cId="1017693626" sldId="280"/>
            <ac:spMk id="11" creationId="{B2DD41CD-8F47-4F56-AD12-4E2FF7696987}"/>
          </ac:spMkLst>
        </pc:spChg>
        <pc:spChg chg="add">
          <ac:chgData name="Barry Jones" userId="0372f535bcb438a2" providerId="LiveId" clId="{10CEB2A8-92A2-478F-83EE-725242780E91}" dt="2022-10-17T14:59:27.571" v="55553" actId="26606"/>
          <ac:spMkLst>
            <pc:docMk/>
            <pc:sldMk cId="1017693626" sldId="280"/>
            <ac:spMk id="16" creationId="{45D37F4E-DDB4-456B-97E0-9937730A039F}"/>
          </ac:spMkLst>
        </pc:spChg>
        <pc:spChg chg="add">
          <ac:chgData name="Barry Jones" userId="0372f535bcb438a2" providerId="LiveId" clId="{10CEB2A8-92A2-478F-83EE-725242780E91}" dt="2022-10-17T14:59:27.571" v="55553" actId="26606"/>
          <ac:spMkLst>
            <pc:docMk/>
            <pc:sldMk cId="1017693626" sldId="280"/>
            <ac:spMk id="18" creationId="{B2DD41CD-8F47-4F56-AD12-4E2FF7696987}"/>
          </ac:spMkLst>
        </pc:spChg>
        <pc:picChg chg="add del mod">
          <ac:chgData name="Barry Jones" userId="0372f535bcb438a2" providerId="LiveId" clId="{10CEB2A8-92A2-478F-83EE-725242780E91}" dt="2022-10-17T14:58:57.027" v="55551" actId="21"/>
          <ac:picMkLst>
            <pc:docMk/>
            <pc:sldMk cId="1017693626" sldId="280"/>
            <ac:picMk id="4" creationId="{57B83963-994F-9A3A-1B75-00B744015130}"/>
          </ac:picMkLst>
        </pc:picChg>
        <pc:picChg chg="add mod modCrop">
          <ac:chgData name="Barry Jones" userId="0372f535bcb438a2" providerId="LiveId" clId="{10CEB2A8-92A2-478F-83EE-725242780E91}" dt="2022-10-17T14:59:58.286" v="55555" actId="732"/>
          <ac:picMkLst>
            <pc:docMk/>
            <pc:sldMk cId="1017693626" sldId="280"/>
            <ac:picMk id="5" creationId="{9B67A9B9-262D-8821-19A2-682B18021E6C}"/>
          </ac:picMkLst>
        </pc:picChg>
      </pc:sldChg>
      <pc:sldChg chg="addSp modSp new mod setBg">
        <pc:chgData name="Barry Jones" userId="0372f535bcb438a2" providerId="LiveId" clId="{10CEB2A8-92A2-478F-83EE-725242780E91}" dt="2022-11-01T12:59:33.224" v="66801" actId="13926"/>
        <pc:sldMkLst>
          <pc:docMk/>
          <pc:sldMk cId="1149505888" sldId="281"/>
        </pc:sldMkLst>
        <pc:spChg chg="mod">
          <ac:chgData name="Barry Jones" userId="0372f535bcb438a2" providerId="LiveId" clId="{10CEB2A8-92A2-478F-83EE-725242780E91}" dt="2022-10-17T15:01:16.221" v="55557" actId="26606"/>
          <ac:spMkLst>
            <pc:docMk/>
            <pc:sldMk cId="1149505888" sldId="281"/>
            <ac:spMk id="2" creationId="{2AFF4C4A-C740-58EA-F8B8-56CE2C2242CD}"/>
          </ac:spMkLst>
        </pc:spChg>
        <pc:spChg chg="mod">
          <ac:chgData name="Barry Jones" userId="0372f535bcb438a2" providerId="LiveId" clId="{10CEB2A8-92A2-478F-83EE-725242780E91}" dt="2022-11-01T12:59:33.224" v="66801" actId="13926"/>
          <ac:spMkLst>
            <pc:docMk/>
            <pc:sldMk cId="1149505888" sldId="281"/>
            <ac:spMk id="3" creationId="{0BC50BC6-569E-1BC0-DF2C-5A0C23E07C95}"/>
          </ac:spMkLst>
        </pc:spChg>
        <pc:spChg chg="add">
          <ac:chgData name="Barry Jones" userId="0372f535bcb438a2" providerId="LiveId" clId="{10CEB2A8-92A2-478F-83EE-725242780E91}" dt="2022-10-17T15:01:16.221" v="55557" actId="26606"/>
          <ac:spMkLst>
            <pc:docMk/>
            <pc:sldMk cId="1149505888" sldId="281"/>
            <ac:spMk id="9" creationId="{2B97F24A-32CE-4C1C-A50D-3016B394DCFB}"/>
          </ac:spMkLst>
        </pc:spChg>
        <pc:spChg chg="add">
          <ac:chgData name="Barry Jones" userId="0372f535bcb438a2" providerId="LiveId" clId="{10CEB2A8-92A2-478F-83EE-725242780E91}" dt="2022-10-17T15:01:16.221" v="55557" actId="26606"/>
          <ac:spMkLst>
            <pc:docMk/>
            <pc:sldMk cId="1149505888" sldId="281"/>
            <ac:spMk id="11" creationId="{CD8B4F24-440B-49E9-B85D-733523DC064B}"/>
          </ac:spMkLst>
        </pc:spChg>
        <pc:picChg chg="add mod">
          <ac:chgData name="Barry Jones" userId="0372f535bcb438a2" providerId="LiveId" clId="{10CEB2A8-92A2-478F-83EE-725242780E91}" dt="2022-10-17T15:01:16.221" v="55557" actId="26606"/>
          <ac:picMkLst>
            <pc:docMk/>
            <pc:sldMk cId="1149505888" sldId="281"/>
            <ac:picMk id="4" creationId="{96AA24ED-CA91-4D92-9DEE-77FD4525EF24}"/>
          </ac:picMkLst>
        </pc:picChg>
      </pc:sldChg>
      <pc:sldChg chg="addSp delSp modSp new mod setBg">
        <pc:chgData name="Barry Jones" userId="0372f535bcb438a2" providerId="LiveId" clId="{10CEB2A8-92A2-478F-83EE-725242780E91}" dt="2022-11-01T13:05:58.106" v="66918" actId="207"/>
        <pc:sldMkLst>
          <pc:docMk/>
          <pc:sldMk cId="445644973" sldId="282"/>
        </pc:sldMkLst>
        <pc:spChg chg="mod">
          <ac:chgData name="Barry Jones" userId="0372f535bcb438a2" providerId="LiveId" clId="{10CEB2A8-92A2-478F-83EE-725242780E91}" dt="2022-10-19T15:19:24.531" v="62754" actId="26606"/>
          <ac:spMkLst>
            <pc:docMk/>
            <pc:sldMk cId="445644973" sldId="282"/>
            <ac:spMk id="2" creationId="{3BA7174D-792D-5F35-E648-5443EDEE4C31}"/>
          </ac:spMkLst>
        </pc:spChg>
        <pc:spChg chg="mod">
          <ac:chgData name="Barry Jones" userId="0372f535bcb438a2" providerId="LiveId" clId="{10CEB2A8-92A2-478F-83EE-725242780E91}" dt="2022-11-01T13:05:58.106" v="66918" actId="207"/>
          <ac:spMkLst>
            <pc:docMk/>
            <pc:sldMk cId="445644973" sldId="282"/>
            <ac:spMk id="3" creationId="{8E0DAB9F-949F-6F46-74E7-D42B2740E0FB}"/>
          </ac:spMkLst>
        </pc:spChg>
        <pc:spChg chg="add del">
          <ac:chgData name="Barry Jones" userId="0372f535bcb438a2" providerId="LiveId" clId="{10CEB2A8-92A2-478F-83EE-725242780E91}" dt="2022-10-19T15:18:01.349" v="62748" actId="26606"/>
          <ac:spMkLst>
            <pc:docMk/>
            <pc:sldMk cId="445644973" sldId="282"/>
            <ac:spMk id="9" creationId="{1ECAB1E8-8195-4748-BE71-FF806D86892E}"/>
          </ac:spMkLst>
        </pc:spChg>
        <pc:spChg chg="add del">
          <ac:chgData name="Barry Jones" userId="0372f535bcb438a2" providerId="LiveId" clId="{10CEB2A8-92A2-478F-83EE-725242780E91}" dt="2022-10-19T15:18:01.349" v="62748" actId="26606"/>
          <ac:spMkLst>
            <pc:docMk/>
            <pc:sldMk cId="445644973" sldId="282"/>
            <ac:spMk id="11" creationId="{57F6BDD4-E066-4008-8011-6CC31AEB4556}"/>
          </ac:spMkLst>
        </pc:spChg>
        <pc:spChg chg="add del">
          <ac:chgData name="Barry Jones" userId="0372f535bcb438a2" providerId="LiveId" clId="{10CEB2A8-92A2-478F-83EE-725242780E91}" dt="2022-10-19T15:18:01.349" v="62748" actId="26606"/>
          <ac:spMkLst>
            <pc:docMk/>
            <pc:sldMk cId="445644973" sldId="282"/>
            <ac:spMk id="13" creationId="{2711A8FB-68FC-45FC-B01E-38F809E2D439}"/>
          </ac:spMkLst>
        </pc:spChg>
        <pc:spChg chg="add del">
          <ac:chgData name="Barry Jones" userId="0372f535bcb438a2" providerId="LiveId" clId="{10CEB2A8-92A2-478F-83EE-725242780E91}" dt="2022-10-19T15:18:01.349" v="62748" actId="26606"/>
          <ac:spMkLst>
            <pc:docMk/>
            <pc:sldMk cId="445644973" sldId="282"/>
            <ac:spMk id="15" creationId="{2A865FE3-5FC9-4049-87CF-30019C46C0F5}"/>
          </ac:spMkLst>
        </pc:spChg>
        <pc:spChg chg="add del">
          <ac:chgData name="Barry Jones" userId="0372f535bcb438a2" providerId="LiveId" clId="{10CEB2A8-92A2-478F-83EE-725242780E91}" dt="2022-10-19T15:18:06.087" v="62750" actId="26606"/>
          <ac:spMkLst>
            <pc:docMk/>
            <pc:sldMk cId="445644973" sldId="282"/>
            <ac:spMk id="17" creationId="{04812C46-200A-4DEB-A05E-3ED6C68C2387}"/>
          </ac:spMkLst>
        </pc:spChg>
        <pc:spChg chg="add del">
          <ac:chgData name="Barry Jones" userId="0372f535bcb438a2" providerId="LiveId" clId="{10CEB2A8-92A2-478F-83EE-725242780E91}" dt="2022-10-19T15:18:06.087" v="62750" actId="26606"/>
          <ac:spMkLst>
            <pc:docMk/>
            <pc:sldMk cId="445644973" sldId="282"/>
            <ac:spMk id="18" creationId="{D1EA859B-E555-4109-94F3-6700E046E008}"/>
          </ac:spMkLst>
        </pc:spChg>
        <pc:spChg chg="add del">
          <ac:chgData name="Barry Jones" userId="0372f535bcb438a2" providerId="LiveId" clId="{10CEB2A8-92A2-478F-83EE-725242780E91}" dt="2022-10-19T15:19:24.531" v="62754" actId="26606"/>
          <ac:spMkLst>
            <pc:docMk/>
            <pc:sldMk cId="445644973" sldId="282"/>
            <ac:spMk id="20" creationId="{45D37F4E-DDB4-456B-97E0-9937730A039F}"/>
          </ac:spMkLst>
        </pc:spChg>
        <pc:spChg chg="add del">
          <ac:chgData name="Barry Jones" userId="0372f535bcb438a2" providerId="LiveId" clId="{10CEB2A8-92A2-478F-83EE-725242780E91}" dt="2022-10-19T15:19:24.531" v="62754" actId="26606"/>
          <ac:spMkLst>
            <pc:docMk/>
            <pc:sldMk cId="445644973" sldId="282"/>
            <ac:spMk id="21" creationId="{B2DD41CD-8F47-4F56-AD12-4E2FF7696987}"/>
          </ac:spMkLst>
        </pc:spChg>
        <pc:spChg chg="add">
          <ac:chgData name="Barry Jones" userId="0372f535bcb438a2" providerId="LiveId" clId="{10CEB2A8-92A2-478F-83EE-725242780E91}" dt="2022-10-19T15:19:24.531" v="62754" actId="26606"/>
          <ac:spMkLst>
            <pc:docMk/>
            <pc:sldMk cId="445644973" sldId="282"/>
            <ac:spMk id="26" creationId="{560AFAAC-EA6C-45A9-9E03-C9C9F0193B4F}"/>
          </ac:spMkLst>
        </pc:spChg>
        <pc:spChg chg="add">
          <ac:chgData name="Barry Jones" userId="0372f535bcb438a2" providerId="LiveId" clId="{10CEB2A8-92A2-478F-83EE-725242780E91}" dt="2022-10-19T15:19:24.531" v="62754" actId="26606"/>
          <ac:spMkLst>
            <pc:docMk/>
            <pc:sldMk cId="445644973" sldId="282"/>
            <ac:spMk id="28" creationId="{83549E37-C86B-4401-90BD-D8BF83859F14}"/>
          </ac:spMkLst>
        </pc:spChg>
        <pc:spChg chg="add">
          <ac:chgData name="Barry Jones" userId="0372f535bcb438a2" providerId="LiveId" clId="{10CEB2A8-92A2-478F-83EE-725242780E91}" dt="2022-10-19T15:19:24.531" v="62754" actId="26606"/>
          <ac:spMkLst>
            <pc:docMk/>
            <pc:sldMk cId="445644973" sldId="282"/>
            <ac:spMk id="30" creationId="{8A17784E-76D8-4521-A77D-0D2EBB923004}"/>
          </ac:spMkLst>
        </pc:spChg>
        <pc:spChg chg="add">
          <ac:chgData name="Barry Jones" userId="0372f535bcb438a2" providerId="LiveId" clId="{10CEB2A8-92A2-478F-83EE-725242780E91}" dt="2022-10-19T15:19:24.531" v="62754" actId="26606"/>
          <ac:spMkLst>
            <pc:docMk/>
            <pc:sldMk cId="445644973" sldId="282"/>
            <ac:spMk id="32" creationId="{C0036C6B-F09C-4EAB-AE02-8D056EE74856}"/>
          </ac:spMkLst>
        </pc:spChg>
        <pc:spChg chg="add">
          <ac:chgData name="Barry Jones" userId="0372f535bcb438a2" providerId="LiveId" clId="{10CEB2A8-92A2-478F-83EE-725242780E91}" dt="2022-10-19T15:19:24.531" v="62754" actId="26606"/>
          <ac:spMkLst>
            <pc:docMk/>
            <pc:sldMk cId="445644973" sldId="282"/>
            <ac:spMk id="34" creationId="{FC8D5885-2804-4D3C-BE31-902E4D3279B0}"/>
          </ac:spMkLst>
        </pc:spChg>
        <pc:picChg chg="add del mod ord">
          <ac:chgData name="Barry Jones" userId="0372f535bcb438a2" providerId="LiveId" clId="{10CEB2A8-92A2-478F-83EE-725242780E91}" dt="2022-10-19T15:19:00.222" v="62752" actId="21"/>
          <ac:picMkLst>
            <pc:docMk/>
            <pc:sldMk cId="445644973" sldId="282"/>
            <ac:picMk id="4" creationId="{5B8BAB88-805C-3EF0-712C-147746AF89E9}"/>
          </ac:picMkLst>
        </pc:picChg>
        <pc:picChg chg="add mod ord">
          <ac:chgData name="Barry Jones" userId="0372f535bcb438a2" providerId="LiveId" clId="{10CEB2A8-92A2-478F-83EE-725242780E91}" dt="2022-10-19T15:19:24.531" v="62754" actId="26606"/>
          <ac:picMkLst>
            <pc:docMk/>
            <pc:sldMk cId="445644973" sldId="282"/>
            <ac:picMk id="5" creationId="{D120B607-A396-DC1D-C0C6-FC8B0AECCE64}"/>
          </ac:picMkLst>
        </pc:picChg>
      </pc:sldChg>
      <pc:sldChg chg="addSp delSp modSp new mod ord setBg">
        <pc:chgData name="Barry Jones" userId="0372f535bcb438a2" providerId="LiveId" clId="{10CEB2A8-92A2-478F-83EE-725242780E91}" dt="2022-10-19T18:17:36.508" v="63625" actId="13926"/>
        <pc:sldMkLst>
          <pc:docMk/>
          <pc:sldMk cId="1697884919" sldId="283"/>
        </pc:sldMkLst>
        <pc:spChg chg="mod">
          <ac:chgData name="Barry Jones" userId="0372f535bcb438a2" providerId="LiveId" clId="{10CEB2A8-92A2-478F-83EE-725242780E91}" dt="2022-10-19T17:32:18.116" v="63483" actId="26606"/>
          <ac:spMkLst>
            <pc:docMk/>
            <pc:sldMk cId="1697884919" sldId="283"/>
            <ac:spMk id="2" creationId="{A24C41C7-863D-BDB6-AA38-733438F65FAE}"/>
          </ac:spMkLst>
        </pc:spChg>
        <pc:spChg chg="mod">
          <ac:chgData name="Barry Jones" userId="0372f535bcb438a2" providerId="LiveId" clId="{10CEB2A8-92A2-478F-83EE-725242780E91}" dt="2022-10-19T18:17:36.508" v="63625" actId="13926"/>
          <ac:spMkLst>
            <pc:docMk/>
            <pc:sldMk cId="1697884919" sldId="283"/>
            <ac:spMk id="3" creationId="{AEF76735-3A0A-0B89-C94E-ED398B7C06DC}"/>
          </ac:spMkLst>
        </pc:spChg>
        <pc:spChg chg="add del">
          <ac:chgData name="Barry Jones" userId="0372f535bcb438a2" providerId="LiveId" clId="{10CEB2A8-92A2-478F-83EE-725242780E91}" dt="2022-10-19T17:32:18.100" v="63482" actId="26606"/>
          <ac:spMkLst>
            <pc:docMk/>
            <pc:sldMk cId="1697884919" sldId="283"/>
            <ac:spMk id="9" creationId="{8FC9BE17-9A7B-462D-AE50-3D8777387304}"/>
          </ac:spMkLst>
        </pc:spChg>
        <pc:spChg chg="add del">
          <ac:chgData name="Barry Jones" userId="0372f535bcb438a2" providerId="LiveId" clId="{10CEB2A8-92A2-478F-83EE-725242780E91}" dt="2022-10-19T17:32:18.100" v="63482" actId="26606"/>
          <ac:spMkLst>
            <pc:docMk/>
            <pc:sldMk cId="1697884919" sldId="283"/>
            <ac:spMk id="11" creationId="{3EBE8569-6AEC-4B8C-8D53-2DE337CDBA65}"/>
          </ac:spMkLst>
        </pc:spChg>
        <pc:spChg chg="add del">
          <ac:chgData name="Barry Jones" userId="0372f535bcb438a2" providerId="LiveId" clId="{10CEB2A8-92A2-478F-83EE-725242780E91}" dt="2022-10-19T17:32:18.100" v="63482" actId="26606"/>
          <ac:spMkLst>
            <pc:docMk/>
            <pc:sldMk cId="1697884919" sldId="283"/>
            <ac:spMk id="13" creationId="{55D4142C-5077-457F-A6AD-3FECFDB39685}"/>
          </ac:spMkLst>
        </pc:spChg>
        <pc:spChg chg="add del">
          <ac:chgData name="Barry Jones" userId="0372f535bcb438a2" providerId="LiveId" clId="{10CEB2A8-92A2-478F-83EE-725242780E91}" dt="2022-10-19T17:32:18.100" v="63482" actId="26606"/>
          <ac:spMkLst>
            <pc:docMk/>
            <pc:sldMk cId="1697884919" sldId="283"/>
            <ac:spMk id="15" creationId="{7A5F0580-5EE9-419F-96EE-B6529EF6E7D0}"/>
          </ac:spMkLst>
        </pc:spChg>
        <pc:spChg chg="add">
          <ac:chgData name="Barry Jones" userId="0372f535bcb438a2" providerId="LiveId" clId="{10CEB2A8-92A2-478F-83EE-725242780E91}" dt="2022-10-19T17:32:18.116" v="63483" actId="26606"/>
          <ac:spMkLst>
            <pc:docMk/>
            <pc:sldMk cId="1697884919" sldId="283"/>
            <ac:spMk id="17" creationId="{D009D6D5-DAC2-4A8B-A17A-E206B9012D09}"/>
          </ac:spMkLst>
        </pc:spChg>
        <pc:picChg chg="add mod ord">
          <ac:chgData name="Barry Jones" userId="0372f535bcb438a2" providerId="LiveId" clId="{10CEB2A8-92A2-478F-83EE-725242780E91}" dt="2022-10-19T17:32:18.116" v="63483" actId="26606"/>
          <ac:picMkLst>
            <pc:docMk/>
            <pc:sldMk cId="1697884919" sldId="283"/>
            <ac:picMk id="4" creationId="{C0021D3C-04F4-BF66-2804-2BC3B984121B}"/>
          </ac:picMkLst>
        </pc:picChg>
      </pc:sldChg>
      <pc:sldChg chg="addSp modSp new mod setBg">
        <pc:chgData name="Barry Jones" userId="0372f535bcb438a2" providerId="LiveId" clId="{10CEB2A8-92A2-478F-83EE-725242780E91}" dt="2022-11-01T12:38:25.471" v="66579" actId="255"/>
        <pc:sldMkLst>
          <pc:docMk/>
          <pc:sldMk cId="1174246746" sldId="284"/>
        </pc:sldMkLst>
        <pc:spChg chg="mod">
          <ac:chgData name="Barry Jones" userId="0372f535bcb438a2" providerId="LiveId" clId="{10CEB2A8-92A2-478F-83EE-725242780E91}" dt="2022-10-17T14:52:25.186" v="55547" actId="26606"/>
          <ac:spMkLst>
            <pc:docMk/>
            <pc:sldMk cId="1174246746" sldId="284"/>
            <ac:spMk id="2" creationId="{D948B02E-CAE9-C5E6-F7FC-3B478E1277EB}"/>
          </ac:spMkLst>
        </pc:spChg>
        <pc:spChg chg="mod">
          <ac:chgData name="Barry Jones" userId="0372f535bcb438a2" providerId="LiveId" clId="{10CEB2A8-92A2-478F-83EE-725242780E91}" dt="2022-11-01T12:38:25.471" v="66579" actId="255"/>
          <ac:spMkLst>
            <pc:docMk/>
            <pc:sldMk cId="1174246746" sldId="284"/>
            <ac:spMk id="3" creationId="{BAA5108E-C1DA-D9FC-C2ED-7FF8B8789450}"/>
          </ac:spMkLst>
        </pc:spChg>
        <pc:spChg chg="add">
          <ac:chgData name="Barry Jones" userId="0372f535bcb438a2" providerId="LiveId" clId="{10CEB2A8-92A2-478F-83EE-725242780E91}" dt="2022-10-17T14:52:25.186" v="55547" actId="26606"/>
          <ac:spMkLst>
            <pc:docMk/>
            <pc:sldMk cId="1174246746" sldId="284"/>
            <ac:spMk id="9" creationId="{45D37F4E-DDB4-456B-97E0-9937730A039F}"/>
          </ac:spMkLst>
        </pc:spChg>
        <pc:spChg chg="add">
          <ac:chgData name="Barry Jones" userId="0372f535bcb438a2" providerId="LiveId" clId="{10CEB2A8-92A2-478F-83EE-725242780E91}" dt="2022-10-17T14:52:25.186" v="55547" actId="26606"/>
          <ac:spMkLst>
            <pc:docMk/>
            <pc:sldMk cId="1174246746" sldId="284"/>
            <ac:spMk id="11" creationId="{B2DD41CD-8F47-4F56-AD12-4E2FF7696987}"/>
          </ac:spMkLst>
        </pc:spChg>
        <pc:picChg chg="add mod">
          <ac:chgData name="Barry Jones" userId="0372f535bcb438a2" providerId="LiveId" clId="{10CEB2A8-92A2-478F-83EE-725242780E91}" dt="2022-10-17T14:52:25.186" v="55547" actId="26606"/>
          <ac:picMkLst>
            <pc:docMk/>
            <pc:sldMk cId="1174246746" sldId="284"/>
            <ac:picMk id="4" creationId="{A6AFFA20-F0DB-BA38-6348-92C4F0CC8378}"/>
          </ac:picMkLst>
        </pc:picChg>
      </pc:sldChg>
      <pc:sldChg chg="addSp modSp new mod setBg">
        <pc:chgData name="Barry Jones" userId="0372f535bcb438a2" providerId="LiveId" clId="{10CEB2A8-92A2-478F-83EE-725242780E91}" dt="2022-11-01T12:38:38.084" v="66580" actId="255"/>
        <pc:sldMkLst>
          <pc:docMk/>
          <pc:sldMk cId="1356958341" sldId="285"/>
        </pc:sldMkLst>
        <pc:spChg chg="mod">
          <ac:chgData name="Barry Jones" userId="0372f535bcb438a2" providerId="LiveId" clId="{10CEB2A8-92A2-478F-83EE-725242780E91}" dt="2022-10-17T14:57:04.027" v="55548" actId="26606"/>
          <ac:spMkLst>
            <pc:docMk/>
            <pc:sldMk cId="1356958341" sldId="285"/>
            <ac:spMk id="2" creationId="{A7F02C2A-97D2-30BB-FE99-C5CB064FFB27}"/>
          </ac:spMkLst>
        </pc:spChg>
        <pc:spChg chg="mod">
          <ac:chgData name="Barry Jones" userId="0372f535bcb438a2" providerId="LiveId" clId="{10CEB2A8-92A2-478F-83EE-725242780E91}" dt="2022-11-01T12:38:38.084" v="66580" actId="255"/>
          <ac:spMkLst>
            <pc:docMk/>
            <pc:sldMk cId="1356958341" sldId="285"/>
            <ac:spMk id="3" creationId="{67058E7F-1A16-7B1F-D533-52963610288F}"/>
          </ac:spMkLst>
        </pc:spChg>
        <pc:spChg chg="add">
          <ac:chgData name="Barry Jones" userId="0372f535bcb438a2" providerId="LiveId" clId="{10CEB2A8-92A2-478F-83EE-725242780E91}" dt="2022-10-17T14:57:04.027" v="55548" actId="26606"/>
          <ac:spMkLst>
            <pc:docMk/>
            <pc:sldMk cId="1356958341" sldId="285"/>
            <ac:spMk id="8" creationId="{777A147A-9ED8-46B4-8660-1B3C2AA880B5}"/>
          </ac:spMkLst>
        </pc:spChg>
        <pc:spChg chg="add">
          <ac:chgData name="Barry Jones" userId="0372f535bcb438a2" providerId="LiveId" clId="{10CEB2A8-92A2-478F-83EE-725242780E91}" dt="2022-10-17T14:57:04.027" v="55548" actId="26606"/>
          <ac:spMkLst>
            <pc:docMk/>
            <pc:sldMk cId="1356958341" sldId="285"/>
            <ac:spMk id="10" creationId="{5D6C15A0-C087-4593-8414-2B4EC1CDC3DE}"/>
          </ac:spMkLst>
        </pc:spChg>
      </pc:sldChg>
      <pc:sldChg chg="addSp modSp new mod setBg">
        <pc:chgData name="Barry Jones" userId="0372f535bcb438a2" providerId="LiveId" clId="{10CEB2A8-92A2-478F-83EE-725242780E91}" dt="2022-11-01T13:09:39.031" v="66931" actId="13926"/>
        <pc:sldMkLst>
          <pc:docMk/>
          <pc:sldMk cId="2136830242" sldId="286"/>
        </pc:sldMkLst>
        <pc:spChg chg="mod">
          <ac:chgData name="Barry Jones" userId="0372f535bcb438a2" providerId="LiveId" clId="{10CEB2A8-92A2-478F-83EE-725242780E91}" dt="2022-10-19T15:00:30.492" v="62717" actId="26606"/>
          <ac:spMkLst>
            <pc:docMk/>
            <pc:sldMk cId="2136830242" sldId="286"/>
            <ac:spMk id="2" creationId="{B6067226-8EBD-2BD3-4805-90C33E642B54}"/>
          </ac:spMkLst>
        </pc:spChg>
        <pc:spChg chg="mod">
          <ac:chgData name="Barry Jones" userId="0372f535bcb438a2" providerId="LiveId" clId="{10CEB2A8-92A2-478F-83EE-725242780E91}" dt="2022-11-01T13:09:39.031" v="66931" actId="13926"/>
          <ac:spMkLst>
            <pc:docMk/>
            <pc:sldMk cId="2136830242" sldId="286"/>
            <ac:spMk id="3" creationId="{B8FFE309-532A-6DA5-FF2F-94AF82F00500}"/>
          </ac:spMkLst>
        </pc:spChg>
        <pc:spChg chg="add">
          <ac:chgData name="Barry Jones" userId="0372f535bcb438a2" providerId="LiveId" clId="{10CEB2A8-92A2-478F-83EE-725242780E91}" dt="2022-10-19T15:00:30.492" v="62717" actId="26606"/>
          <ac:spMkLst>
            <pc:docMk/>
            <pc:sldMk cId="2136830242" sldId="286"/>
            <ac:spMk id="9" creationId="{8FC9BE17-9A7B-462D-AE50-3D8777387304}"/>
          </ac:spMkLst>
        </pc:spChg>
        <pc:spChg chg="add">
          <ac:chgData name="Barry Jones" userId="0372f535bcb438a2" providerId="LiveId" clId="{10CEB2A8-92A2-478F-83EE-725242780E91}" dt="2022-10-19T15:00:30.492" v="62717" actId="26606"/>
          <ac:spMkLst>
            <pc:docMk/>
            <pc:sldMk cId="2136830242" sldId="286"/>
            <ac:spMk id="11" creationId="{3EBE8569-6AEC-4B8C-8D53-2DE337CDBA65}"/>
          </ac:spMkLst>
        </pc:spChg>
        <pc:spChg chg="add">
          <ac:chgData name="Barry Jones" userId="0372f535bcb438a2" providerId="LiveId" clId="{10CEB2A8-92A2-478F-83EE-725242780E91}" dt="2022-10-19T15:00:30.492" v="62717" actId="26606"/>
          <ac:spMkLst>
            <pc:docMk/>
            <pc:sldMk cId="2136830242" sldId="286"/>
            <ac:spMk id="13" creationId="{55D4142C-5077-457F-A6AD-3FECFDB39685}"/>
          </ac:spMkLst>
        </pc:spChg>
        <pc:spChg chg="add">
          <ac:chgData name="Barry Jones" userId="0372f535bcb438a2" providerId="LiveId" clId="{10CEB2A8-92A2-478F-83EE-725242780E91}" dt="2022-10-19T15:00:30.492" v="62717" actId="26606"/>
          <ac:spMkLst>
            <pc:docMk/>
            <pc:sldMk cId="2136830242" sldId="286"/>
            <ac:spMk id="15" creationId="{7A5F0580-5EE9-419F-96EE-B6529EF6E7D0}"/>
          </ac:spMkLst>
        </pc:spChg>
        <pc:picChg chg="add mod ord">
          <ac:chgData name="Barry Jones" userId="0372f535bcb438a2" providerId="LiveId" clId="{10CEB2A8-92A2-478F-83EE-725242780E91}" dt="2022-10-19T15:00:30.492" v="62717" actId="26606"/>
          <ac:picMkLst>
            <pc:docMk/>
            <pc:sldMk cId="2136830242" sldId="286"/>
            <ac:picMk id="4" creationId="{871F39A4-C16D-48CE-8D52-B456518FBE5E}"/>
          </ac:picMkLst>
        </pc:picChg>
      </pc:sldChg>
      <pc:sldChg chg="addSp delSp modSp new mod ord setBg">
        <pc:chgData name="Barry Jones" userId="0372f535bcb438a2" providerId="LiveId" clId="{10CEB2A8-92A2-478F-83EE-725242780E91}" dt="2022-11-01T13:05:12.224" v="66915" actId="13926"/>
        <pc:sldMkLst>
          <pc:docMk/>
          <pc:sldMk cId="1749197724" sldId="287"/>
        </pc:sldMkLst>
        <pc:spChg chg="mod ord">
          <ac:chgData name="Barry Jones" userId="0372f535bcb438a2" providerId="LiveId" clId="{10CEB2A8-92A2-478F-83EE-725242780E91}" dt="2022-10-19T15:16:48.371" v="62741" actId="26606"/>
          <ac:spMkLst>
            <pc:docMk/>
            <pc:sldMk cId="1749197724" sldId="287"/>
            <ac:spMk id="2" creationId="{AD9E4E05-7270-0035-0087-B81F1296D66F}"/>
          </ac:spMkLst>
        </pc:spChg>
        <pc:spChg chg="mod ord">
          <ac:chgData name="Barry Jones" userId="0372f535bcb438a2" providerId="LiveId" clId="{10CEB2A8-92A2-478F-83EE-725242780E91}" dt="2022-11-01T13:05:12.224" v="66915" actId="13926"/>
          <ac:spMkLst>
            <pc:docMk/>
            <pc:sldMk cId="1749197724" sldId="287"/>
            <ac:spMk id="3" creationId="{892C8D7C-4B48-BF2D-302B-64D58CB8CEE2}"/>
          </ac:spMkLst>
        </pc:spChg>
        <pc:spChg chg="add del">
          <ac:chgData name="Barry Jones" userId="0372f535bcb438a2" providerId="LiveId" clId="{10CEB2A8-92A2-478F-83EE-725242780E91}" dt="2022-10-19T15:15:32.585" v="62731" actId="26606"/>
          <ac:spMkLst>
            <pc:docMk/>
            <pc:sldMk cId="1749197724" sldId="287"/>
            <ac:spMk id="10" creationId="{231BF440-39FA-4087-84CC-2EEC0BBDAF29}"/>
          </ac:spMkLst>
        </pc:spChg>
        <pc:spChg chg="add del">
          <ac:chgData name="Barry Jones" userId="0372f535bcb438a2" providerId="LiveId" clId="{10CEB2A8-92A2-478F-83EE-725242780E91}" dt="2022-10-19T15:15:32.585" v="62731" actId="26606"/>
          <ac:spMkLst>
            <pc:docMk/>
            <pc:sldMk cId="1749197724" sldId="287"/>
            <ac:spMk id="12" creationId="{F04E4CBA-303B-48BD-8451-C2701CB0EEBF}"/>
          </ac:spMkLst>
        </pc:spChg>
        <pc:spChg chg="add del">
          <ac:chgData name="Barry Jones" userId="0372f535bcb438a2" providerId="LiveId" clId="{10CEB2A8-92A2-478F-83EE-725242780E91}" dt="2022-10-19T15:15:32.585" v="62731" actId="26606"/>
          <ac:spMkLst>
            <pc:docMk/>
            <pc:sldMk cId="1749197724" sldId="287"/>
            <ac:spMk id="14" creationId="{F6CA58B3-AFCC-4A40-9882-50D5080879B0}"/>
          </ac:spMkLst>
        </pc:spChg>
        <pc:spChg chg="add del">
          <ac:chgData name="Barry Jones" userId="0372f535bcb438a2" providerId="LiveId" clId="{10CEB2A8-92A2-478F-83EE-725242780E91}" dt="2022-10-19T15:15:32.585" v="62731" actId="26606"/>
          <ac:spMkLst>
            <pc:docMk/>
            <pc:sldMk cId="1749197724" sldId="287"/>
            <ac:spMk id="16" creationId="{75C56826-D4E5-42ED-8529-079651CB3005}"/>
          </ac:spMkLst>
        </pc:spChg>
        <pc:spChg chg="add del">
          <ac:chgData name="Barry Jones" userId="0372f535bcb438a2" providerId="LiveId" clId="{10CEB2A8-92A2-478F-83EE-725242780E91}" dt="2022-10-19T15:15:32.585" v="62731" actId="26606"/>
          <ac:spMkLst>
            <pc:docMk/>
            <pc:sldMk cId="1749197724" sldId="287"/>
            <ac:spMk id="18" creationId="{82095FCE-EF05-4443-B97A-85DEE3A5CA17}"/>
          </ac:spMkLst>
        </pc:spChg>
        <pc:spChg chg="add del">
          <ac:chgData name="Barry Jones" userId="0372f535bcb438a2" providerId="LiveId" clId="{10CEB2A8-92A2-478F-83EE-725242780E91}" dt="2022-10-19T15:15:32.585" v="62731" actId="26606"/>
          <ac:spMkLst>
            <pc:docMk/>
            <pc:sldMk cId="1749197724" sldId="287"/>
            <ac:spMk id="20" creationId="{CA00AE6B-AA30-4CF8-BA6F-339B780AD76C}"/>
          </ac:spMkLst>
        </pc:spChg>
        <pc:spChg chg="add del">
          <ac:chgData name="Barry Jones" userId="0372f535bcb438a2" providerId="LiveId" clId="{10CEB2A8-92A2-478F-83EE-725242780E91}" dt="2022-10-19T15:16:12.886" v="62734" actId="26606"/>
          <ac:spMkLst>
            <pc:docMk/>
            <pc:sldMk cId="1749197724" sldId="287"/>
            <ac:spMk id="25" creationId="{8F7AFB9A-7364-478C-B48B-8523CDD9AE8D}"/>
          </ac:spMkLst>
        </pc:spChg>
        <pc:spChg chg="add del">
          <ac:chgData name="Barry Jones" userId="0372f535bcb438a2" providerId="LiveId" clId="{10CEB2A8-92A2-478F-83EE-725242780E91}" dt="2022-10-19T15:16:12.886" v="62734" actId="26606"/>
          <ac:spMkLst>
            <pc:docMk/>
            <pc:sldMk cId="1749197724" sldId="287"/>
            <ac:spMk id="27" creationId="{36678033-86B6-40E6-BE90-78D8ED4E3A31}"/>
          </ac:spMkLst>
        </pc:spChg>
        <pc:spChg chg="add del">
          <ac:chgData name="Barry Jones" userId="0372f535bcb438a2" providerId="LiveId" clId="{10CEB2A8-92A2-478F-83EE-725242780E91}" dt="2022-10-19T15:16:12.886" v="62734" actId="26606"/>
          <ac:spMkLst>
            <pc:docMk/>
            <pc:sldMk cId="1749197724" sldId="287"/>
            <ac:spMk id="29" creationId="{D2542E1A-076E-4A34-BB67-2BF961754E0C}"/>
          </ac:spMkLst>
        </pc:spChg>
        <pc:spChg chg="add del">
          <ac:chgData name="Barry Jones" userId="0372f535bcb438a2" providerId="LiveId" clId="{10CEB2A8-92A2-478F-83EE-725242780E91}" dt="2022-10-19T15:16:12.886" v="62734" actId="26606"/>
          <ac:spMkLst>
            <pc:docMk/>
            <pc:sldMk cId="1749197724" sldId="287"/>
            <ac:spMk id="31" creationId="{75C56826-D4E5-42ED-8529-079651CB3005}"/>
          </ac:spMkLst>
        </pc:spChg>
        <pc:spChg chg="add del">
          <ac:chgData name="Barry Jones" userId="0372f535bcb438a2" providerId="LiveId" clId="{10CEB2A8-92A2-478F-83EE-725242780E91}" dt="2022-10-19T15:16:12.886" v="62734" actId="26606"/>
          <ac:spMkLst>
            <pc:docMk/>
            <pc:sldMk cId="1749197724" sldId="287"/>
            <ac:spMk id="33" creationId="{82095FCE-EF05-4443-B97A-85DEE3A5CA17}"/>
          </ac:spMkLst>
        </pc:spChg>
        <pc:spChg chg="add del">
          <ac:chgData name="Barry Jones" userId="0372f535bcb438a2" providerId="LiveId" clId="{10CEB2A8-92A2-478F-83EE-725242780E91}" dt="2022-10-19T15:16:12.886" v="62733" actId="26606"/>
          <ac:spMkLst>
            <pc:docMk/>
            <pc:sldMk cId="1749197724" sldId="287"/>
            <ac:spMk id="38" creationId="{385E1BDC-A9B0-4A87-82E3-F3187F69A802}"/>
          </ac:spMkLst>
        </pc:spChg>
        <pc:spChg chg="add del">
          <ac:chgData name="Barry Jones" userId="0372f535bcb438a2" providerId="LiveId" clId="{10CEB2A8-92A2-478F-83EE-725242780E91}" dt="2022-10-19T15:16:12.886" v="62733" actId="26606"/>
          <ac:spMkLst>
            <pc:docMk/>
            <pc:sldMk cId="1749197724" sldId="287"/>
            <ac:spMk id="40" creationId="{0990C621-3B8B-4820-8328-D47EF7CE823C}"/>
          </ac:spMkLst>
        </pc:spChg>
        <pc:spChg chg="add del">
          <ac:chgData name="Barry Jones" userId="0372f535bcb438a2" providerId="LiveId" clId="{10CEB2A8-92A2-478F-83EE-725242780E91}" dt="2022-10-19T15:16:12.886" v="62733" actId="26606"/>
          <ac:spMkLst>
            <pc:docMk/>
            <pc:sldMk cId="1749197724" sldId="287"/>
            <ac:spMk id="42" creationId="{C1A2385B-1D2A-4E17-84FA-6CB7F0AAE473}"/>
          </ac:spMkLst>
        </pc:spChg>
        <pc:spChg chg="add del">
          <ac:chgData name="Barry Jones" userId="0372f535bcb438a2" providerId="LiveId" clId="{10CEB2A8-92A2-478F-83EE-725242780E91}" dt="2022-10-19T15:16:12.886" v="62733" actId="26606"/>
          <ac:spMkLst>
            <pc:docMk/>
            <pc:sldMk cId="1749197724" sldId="287"/>
            <ac:spMk id="44" creationId="{5E791F2F-79DB-4CC0-9FA1-001E3E91E8B7}"/>
          </ac:spMkLst>
        </pc:spChg>
        <pc:spChg chg="add del">
          <ac:chgData name="Barry Jones" userId="0372f535bcb438a2" providerId="LiveId" clId="{10CEB2A8-92A2-478F-83EE-725242780E91}" dt="2022-10-19T15:16:48.371" v="62741" actId="26606"/>
          <ac:spMkLst>
            <pc:docMk/>
            <pc:sldMk cId="1749197724" sldId="287"/>
            <ac:spMk id="46" creationId="{B23FE733-F95B-4DF6-AFC5-BEEB3577C494}"/>
          </ac:spMkLst>
        </pc:spChg>
        <pc:spChg chg="add del">
          <ac:chgData name="Barry Jones" userId="0372f535bcb438a2" providerId="LiveId" clId="{10CEB2A8-92A2-478F-83EE-725242780E91}" dt="2022-10-19T15:16:48.371" v="62741" actId="26606"/>
          <ac:spMkLst>
            <pc:docMk/>
            <pc:sldMk cId="1749197724" sldId="287"/>
            <ac:spMk id="47" creationId="{9080D120-BD54-46E1-BA37-82F5E8089E90}"/>
          </ac:spMkLst>
        </pc:spChg>
        <pc:spChg chg="add del">
          <ac:chgData name="Barry Jones" userId="0372f535bcb438a2" providerId="LiveId" clId="{10CEB2A8-92A2-478F-83EE-725242780E91}" dt="2022-10-19T15:16:48.371" v="62741" actId="26606"/>
          <ac:spMkLst>
            <pc:docMk/>
            <pc:sldMk cId="1749197724" sldId="287"/>
            <ac:spMk id="48" creationId="{81D83946-74FA-498A-AC80-9926F041B5C5}"/>
          </ac:spMkLst>
        </pc:spChg>
        <pc:spChg chg="add del">
          <ac:chgData name="Barry Jones" userId="0372f535bcb438a2" providerId="LiveId" clId="{10CEB2A8-92A2-478F-83EE-725242780E91}" dt="2022-10-19T15:16:48.371" v="62741" actId="26606"/>
          <ac:spMkLst>
            <pc:docMk/>
            <pc:sldMk cId="1749197724" sldId="287"/>
            <ac:spMk id="49" creationId="{5060D983-8B52-443A-8183-2A1DE05618B5}"/>
          </ac:spMkLst>
        </pc:spChg>
        <pc:spChg chg="add">
          <ac:chgData name="Barry Jones" userId="0372f535bcb438a2" providerId="LiveId" clId="{10CEB2A8-92A2-478F-83EE-725242780E91}" dt="2022-10-19T15:16:48.371" v="62741" actId="26606"/>
          <ac:spMkLst>
            <pc:docMk/>
            <pc:sldMk cId="1749197724" sldId="287"/>
            <ac:spMk id="54" creationId="{F4F2FC05-7D27-410F-BDA9-ADF4831368C7}"/>
          </ac:spMkLst>
        </pc:spChg>
        <pc:spChg chg="add">
          <ac:chgData name="Barry Jones" userId="0372f535bcb438a2" providerId="LiveId" clId="{10CEB2A8-92A2-478F-83EE-725242780E91}" dt="2022-10-19T15:16:48.371" v="62741" actId="26606"/>
          <ac:spMkLst>
            <pc:docMk/>
            <pc:sldMk cId="1749197724" sldId="287"/>
            <ac:spMk id="56" creationId="{9080D120-BD54-46E1-BA37-82F5E8089E90}"/>
          </ac:spMkLst>
        </pc:spChg>
        <pc:spChg chg="add">
          <ac:chgData name="Barry Jones" userId="0372f535bcb438a2" providerId="LiveId" clId="{10CEB2A8-92A2-478F-83EE-725242780E91}" dt="2022-10-19T15:16:48.371" v="62741" actId="26606"/>
          <ac:spMkLst>
            <pc:docMk/>
            <pc:sldMk cId="1749197724" sldId="287"/>
            <ac:spMk id="58" creationId="{81D83946-74FA-498A-AC80-9926F041B5C5}"/>
          </ac:spMkLst>
        </pc:spChg>
        <pc:spChg chg="add">
          <ac:chgData name="Barry Jones" userId="0372f535bcb438a2" providerId="LiveId" clId="{10CEB2A8-92A2-478F-83EE-725242780E91}" dt="2022-10-19T15:16:48.371" v="62741" actId="26606"/>
          <ac:spMkLst>
            <pc:docMk/>
            <pc:sldMk cId="1749197724" sldId="287"/>
            <ac:spMk id="60" creationId="{5060D983-8B52-443A-8183-2A1DE05618B5}"/>
          </ac:spMkLst>
        </pc:spChg>
        <pc:picChg chg="add mod ord">
          <ac:chgData name="Barry Jones" userId="0372f535bcb438a2" providerId="LiveId" clId="{10CEB2A8-92A2-478F-83EE-725242780E91}" dt="2022-10-19T15:16:57.363" v="62744" actId="1076"/>
          <ac:picMkLst>
            <pc:docMk/>
            <pc:sldMk cId="1749197724" sldId="287"/>
            <ac:picMk id="4" creationId="{9C75B4AA-D58C-E74A-D30F-C0F2996E8518}"/>
          </ac:picMkLst>
        </pc:picChg>
        <pc:picChg chg="add mod ord">
          <ac:chgData name="Barry Jones" userId="0372f535bcb438a2" providerId="LiveId" clId="{10CEB2A8-92A2-478F-83EE-725242780E91}" dt="2022-10-19T15:17:04.810" v="62745" actId="1076"/>
          <ac:picMkLst>
            <pc:docMk/>
            <pc:sldMk cId="1749197724" sldId="287"/>
            <ac:picMk id="5" creationId="{8F3786F7-E3F7-3611-FF4D-CB2B9BF64A50}"/>
          </ac:picMkLst>
        </pc:picChg>
      </pc:sldChg>
      <pc:sldChg chg="addSp modSp new mod setBg">
        <pc:chgData name="Barry Jones" userId="0372f535bcb438a2" providerId="LiveId" clId="{10CEB2A8-92A2-478F-83EE-725242780E91}" dt="2022-11-01T12:37:19.203" v="66573" actId="255"/>
        <pc:sldMkLst>
          <pc:docMk/>
          <pc:sldMk cId="3226490135" sldId="288"/>
        </pc:sldMkLst>
        <pc:spChg chg="mod">
          <ac:chgData name="Barry Jones" userId="0372f535bcb438a2" providerId="LiveId" clId="{10CEB2A8-92A2-478F-83EE-725242780E91}" dt="2022-10-17T01:31:23.888" v="55456" actId="26606"/>
          <ac:spMkLst>
            <pc:docMk/>
            <pc:sldMk cId="3226490135" sldId="288"/>
            <ac:spMk id="2" creationId="{485AAA1C-E15C-11C8-65F8-87541004F5AE}"/>
          </ac:spMkLst>
        </pc:spChg>
        <pc:spChg chg="mod">
          <ac:chgData name="Barry Jones" userId="0372f535bcb438a2" providerId="LiveId" clId="{10CEB2A8-92A2-478F-83EE-725242780E91}" dt="2022-11-01T12:37:19.203" v="66573" actId="255"/>
          <ac:spMkLst>
            <pc:docMk/>
            <pc:sldMk cId="3226490135" sldId="288"/>
            <ac:spMk id="3" creationId="{D5A12E9A-D653-B10A-1ED7-0107866441E5}"/>
          </ac:spMkLst>
        </pc:spChg>
        <pc:spChg chg="add">
          <ac:chgData name="Barry Jones" userId="0372f535bcb438a2" providerId="LiveId" clId="{10CEB2A8-92A2-478F-83EE-725242780E91}" dt="2022-10-17T01:31:23.888" v="55456" actId="26606"/>
          <ac:spMkLst>
            <pc:docMk/>
            <pc:sldMk cId="3226490135" sldId="288"/>
            <ac:spMk id="9" creationId="{8FC9BE17-9A7B-462D-AE50-3D8777387304}"/>
          </ac:spMkLst>
        </pc:spChg>
        <pc:spChg chg="add">
          <ac:chgData name="Barry Jones" userId="0372f535bcb438a2" providerId="LiveId" clId="{10CEB2A8-92A2-478F-83EE-725242780E91}" dt="2022-10-17T01:31:23.888" v="55456" actId="26606"/>
          <ac:spMkLst>
            <pc:docMk/>
            <pc:sldMk cId="3226490135" sldId="288"/>
            <ac:spMk id="11" creationId="{3EBE8569-6AEC-4B8C-8D53-2DE337CDBA65}"/>
          </ac:spMkLst>
        </pc:spChg>
        <pc:spChg chg="add">
          <ac:chgData name="Barry Jones" userId="0372f535bcb438a2" providerId="LiveId" clId="{10CEB2A8-92A2-478F-83EE-725242780E91}" dt="2022-10-17T01:31:23.888" v="55456" actId="26606"/>
          <ac:spMkLst>
            <pc:docMk/>
            <pc:sldMk cId="3226490135" sldId="288"/>
            <ac:spMk id="13" creationId="{55D4142C-5077-457F-A6AD-3FECFDB39685}"/>
          </ac:spMkLst>
        </pc:spChg>
        <pc:spChg chg="add">
          <ac:chgData name="Barry Jones" userId="0372f535bcb438a2" providerId="LiveId" clId="{10CEB2A8-92A2-478F-83EE-725242780E91}" dt="2022-10-17T01:31:23.888" v="55456" actId="26606"/>
          <ac:spMkLst>
            <pc:docMk/>
            <pc:sldMk cId="3226490135" sldId="288"/>
            <ac:spMk id="15" creationId="{7A5F0580-5EE9-419F-96EE-B6529EF6E7D0}"/>
          </ac:spMkLst>
        </pc:spChg>
        <pc:picChg chg="add mod ord">
          <ac:chgData name="Barry Jones" userId="0372f535bcb438a2" providerId="LiveId" clId="{10CEB2A8-92A2-478F-83EE-725242780E91}" dt="2022-10-19T18:14:15.369" v="63604" actId="1036"/>
          <ac:picMkLst>
            <pc:docMk/>
            <pc:sldMk cId="3226490135" sldId="288"/>
            <ac:picMk id="4" creationId="{824C59B6-7BB5-B7AA-C0A6-98AD20FB881F}"/>
          </ac:picMkLst>
        </pc:picChg>
      </pc:sldChg>
      <pc:sldChg chg="addSp delSp modSp new mod setBg setClrOvrMap">
        <pc:chgData name="Barry Jones" userId="0372f535bcb438a2" providerId="LiveId" clId="{10CEB2A8-92A2-478F-83EE-725242780E91}" dt="2022-11-01T12:50:25.224" v="66765" actId="255"/>
        <pc:sldMkLst>
          <pc:docMk/>
          <pc:sldMk cId="2167501708" sldId="289"/>
        </pc:sldMkLst>
        <pc:spChg chg="mod ord">
          <ac:chgData name="Barry Jones" userId="0372f535bcb438a2" providerId="LiveId" clId="{10CEB2A8-92A2-478F-83EE-725242780E91}" dt="2022-10-19T14:52:06.558" v="62701" actId="26606"/>
          <ac:spMkLst>
            <pc:docMk/>
            <pc:sldMk cId="2167501708" sldId="289"/>
            <ac:spMk id="2" creationId="{025F4265-44F9-8380-29F8-5F8811775B9F}"/>
          </ac:spMkLst>
        </pc:spChg>
        <pc:spChg chg="mod">
          <ac:chgData name="Barry Jones" userId="0372f535bcb438a2" providerId="LiveId" clId="{10CEB2A8-92A2-478F-83EE-725242780E91}" dt="2022-11-01T12:50:25.224" v="66765" actId="255"/>
          <ac:spMkLst>
            <pc:docMk/>
            <pc:sldMk cId="2167501708" sldId="289"/>
            <ac:spMk id="3" creationId="{3596D921-D350-87AF-E730-D7D1AECF8624}"/>
          </ac:spMkLst>
        </pc:spChg>
        <pc:spChg chg="add del">
          <ac:chgData name="Barry Jones" userId="0372f535bcb438a2" providerId="LiveId" clId="{10CEB2A8-92A2-478F-83EE-725242780E91}" dt="2022-10-19T14:51:01.927" v="62698" actId="26606"/>
          <ac:spMkLst>
            <pc:docMk/>
            <pc:sldMk cId="2167501708" sldId="289"/>
            <ac:spMk id="9" creationId="{8FC9BE17-9A7B-462D-AE50-3D8777387304}"/>
          </ac:spMkLst>
        </pc:spChg>
        <pc:spChg chg="add del">
          <ac:chgData name="Barry Jones" userId="0372f535bcb438a2" providerId="LiveId" clId="{10CEB2A8-92A2-478F-83EE-725242780E91}" dt="2022-10-19T14:51:01.927" v="62698" actId="26606"/>
          <ac:spMkLst>
            <pc:docMk/>
            <pc:sldMk cId="2167501708" sldId="289"/>
            <ac:spMk id="11" creationId="{3EBE8569-6AEC-4B8C-8D53-2DE337CDBA65}"/>
          </ac:spMkLst>
        </pc:spChg>
        <pc:spChg chg="add del">
          <ac:chgData name="Barry Jones" userId="0372f535bcb438a2" providerId="LiveId" clId="{10CEB2A8-92A2-478F-83EE-725242780E91}" dt="2022-10-19T14:51:01.927" v="62698" actId="26606"/>
          <ac:spMkLst>
            <pc:docMk/>
            <pc:sldMk cId="2167501708" sldId="289"/>
            <ac:spMk id="13" creationId="{55D4142C-5077-457F-A6AD-3FECFDB39685}"/>
          </ac:spMkLst>
        </pc:spChg>
        <pc:spChg chg="add del">
          <ac:chgData name="Barry Jones" userId="0372f535bcb438a2" providerId="LiveId" clId="{10CEB2A8-92A2-478F-83EE-725242780E91}" dt="2022-10-19T14:51:01.927" v="62698" actId="26606"/>
          <ac:spMkLst>
            <pc:docMk/>
            <pc:sldMk cId="2167501708" sldId="289"/>
            <ac:spMk id="15" creationId="{7A5F0580-5EE9-419F-96EE-B6529EF6E7D0}"/>
          </ac:spMkLst>
        </pc:spChg>
        <pc:spChg chg="add del">
          <ac:chgData name="Barry Jones" userId="0372f535bcb438a2" providerId="LiveId" clId="{10CEB2A8-92A2-478F-83EE-725242780E91}" dt="2022-10-19T14:51:28.823" v="62699" actId="26606"/>
          <ac:spMkLst>
            <pc:docMk/>
            <pc:sldMk cId="2167501708" sldId="289"/>
            <ac:spMk id="20" creationId="{21A75659-5A6F-4F77-9679-678A00B9D8DC}"/>
          </ac:spMkLst>
        </pc:spChg>
        <pc:spChg chg="add del">
          <ac:chgData name="Barry Jones" userId="0372f535bcb438a2" providerId="LiveId" clId="{10CEB2A8-92A2-478F-83EE-725242780E91}" dt="2022-10-19T14:51:28.823" v="62699" actId="26606"/>
          <ac:spMkLst>
            <pc:docMk/>
            <pc:sldMk cId="2167501708" sldId="289"/>
            <ac:spMk id="22" creationId="{E30A3A45-140E-431E-AED0-07EF836310B3}"/>
          </ac:spMkLst>
        </pc:spChg>
        <pc:spChg chg="add del">
          <ac:chgData name="Barry Jones" userId="0372f535bcb438a2" providerId="LiveId" clId="{10CEB2A8-92A2-478F-83EE-725242780E91}" dt="2022-10-19T14:51:28.823" v="62699" actId="26606"/>
          <ac:spMkLst>
            <pc:docMk/>
            <pc:sldMk cId="2167501708" sldId="289"/>
            <ac:spMk id="24" creationId="{55D4142C-5077-457F-A6AD-3FECFDB39685}"/>
          </ac:spMkLst>
        </pc:spChg>
        <pc:spChg chg="add del">
          <ac:chgData name="Barry Jones" userId="0372f535bcb438a2" providerId="LiveId" clId="{10CEB2A8-92A2-478F-83EE-725242780E91}" dt="2022-10-19T14:51:28.823" v="62699" actId="26606"/>
          <ac:spMkLst>
            <pc:docMk/>
            <pc:sldMk cId="2167501708" sldId="289"/>
            <ac:spMk id="26" creationId="{7A5F0580-5EE9-419F-96EE-B6529EF6E7D0}"/>
          </ac:spMkLst>
        </pc:spChg>
        <pc:spChg chg="add del">
          <ac:chgData name="Barry Jones" userId="0372f535bcb438a2" providerId="LiveId" clId="{10CEB2A8-92A2-478F-83EE-725242780E91}" dt="2022-10-19T14:51:41.798" v="62700" actId="26606"/>
          <ac:spMkLst>
            <pc:docMk/>
            <pc:sldMk cId="2167501708" sldId="289"/>
            <ac:spMk id="31" creationId="{375B19E4-0108-41C4-8DB1-11BAE0B49D9B}"/>
          </ac:spMkLst>
        </pc:spChg>
        <pc:spChg chg="add del">
          <ac:chgData name="Barry Jones" userId="0372f535bcb438a2" providerId="LiveId" clId="{10CEB2A8-92A2-478F-83EE-725242780E91}" dt="2022-10-19T14:52:06.558" v="62701" actId="26606"/>
          <ac:spMkLst>
            <pc:docMk/>
            <pc:sldMk cId="2167501708" sldId="289"/>
            <ac:spMk id="40" creationId="{8FC9BE17-9A7B-462D-AE50-3D8777387304}"/>
          </ac:spMkLst>
        </pc:spChg>
        <pc:spChg chg="add del">
          <ac:chgData name="Barry Jones" userId="0372f535bcb438a2" providerId="LiveId" clId="{10CEB2A8-92A2-478F-83EE-725242780E91}" dt="2022-10-19T14:52:06.558" v="62701" actId="26606"/>
          <ac:spMkLst>
            <pc:docMk/>
            <pc:sldMk cId="2167501708" sldId="289"/>
            <ac:spMk id="42" creationId="{3EBE8569-6AEC-4B8C-8D53-2DE337CDBA65}"/>
          </ac:spMkLst>
        </pc:spChg>
        <pc:spChg chg="add del">
          <ac:chgData name="Barry Jones" userId="0372f535bcb438a2" providerId="LiveId" clId="{10CEB2A8-92A2-478F-83EE-725242780E91}" dt="2022-10-19T14:52:06.558" v="62701" actId="26606"/>
          <ac:spMkLst>
            <pc:docMk/>
            <pc:sldMk cId="2167501708" sldId="289"/>
            <ac:spMk id="44" creationId="{55D4142C-5077-457F-A6AD-3FECFDB39685}"/>
          </ac:spMkLst>
        </pc:spChg>
        <pc:spChg chg="add del">
          <ac:chgData name="Barry Jones" userId="0372f535bcb438a2" providerId="LiveId" clId="{10CEB2A8-92A2-478F-83EE-725242780E91}" dt="2022-10-19T14:52:06.558" v="62701" actId="26606"/>
          <ac:spMkLst>
            <pc:docMk/>
            <pc:sldMk cId="2167501708" sldId="289"/>
            <ac:spMk id="46" creationId="{7A5F0580-5EE9-419F-96EE-B6529EF6E7D0}"/>
          </ac:spMkLst>
        </pc:spChg>
        <pc:spChg chg="add">
          <ac:chgData name="Barry Jones" userId="0372f535bcb438a2" providerId="LiveId" clId="{10CEB2A8-92A2-478F-83EE-725242780E91}" dt="2022-10-19T14:52:06.558" v="62701" actId="26606"/>
          <ac:spMkLst>
            <pc:docMk/>
            <pc:sldMk cId="2167501708" sldId="289"/>
            <ac:spMk id="51" creationId="{94E4D846-3AFC-4F86-8C35-24B0542A269D}"/>
          </ac:spMkLst>
        </pc:spChg>
        <pc:spChg chg="add">
          <ac:chgData name="Barry Jones" userId="0372f535bcb438a2" providerId="LiveId" clId="{10CEB2A8-92A2-478F-83EE-725242780E91}" dt="2022-10-19T14:52:06.558" v="62701" actId="26606"/>
          <ac:spMkLst>
            <pc:docMk/>
            <pc:sldMk cId="2167501708" sldId="289"/>
            <ac:spMk id="53" creationId="{284781B9-12CB-45C3-907A-9ED93FF72C65}"/>
          </ac:spMkLst>
        </pc:spChg>
        <pc:spChg chg="add">
          <ac:chgData name="Barry Jones" userId="0372f535bcb438a2" providerId="LiveId" clId="{10CEB2A8-92A2-478F-83EE-725242780E91}" dt="2022-10-19T14:52:06.558" v="62701" actId="26606"/>
          <ac:spMkLst>
            <pc:docMk/>
            <pc:sldMk cId="2167501708" sldId="289"/>
            <ac:spMk id="55" creationId="{55D4142C-5077-457F-A6AD-3FECFDB39685}"/>
          </ac:spMkLst>
        </pc:spChg>
        <pc:spChg chg="add">
          <ac:chgData name="Barry Jones" userId="0372f535bcb438a2" providerId="LiveId" clId="{10CEB2A8-92A2-478F-83EE-725242780E91}" dt="2022-10-19T14:52:06.558" v="62701" actId="26606"/>
          <ac:spMkLst>
            <pc:docMk/>
            <pc:sldMk cId="2167501708" sldId="289"/>
            <ac:spMk id="57" creationId="{7A5F0580-5EE9-419F-96EE-B6529EF6E7D0}"/>
          </ac:spMkLst>
        </pc:spChg>
        <pc:picChg chg="add mod ord">
          <ac:chgData name="Barry Jones" userId="0372f535bcb438a2" providerId="LiveId" clId="{10CEB2A8-92A2-478F-83EE-725242780E91}" dt="2022-10-19T14:52:06.558" v="62701" actId="26606"/>
          <ac:picMkLst>
            <pc:docMk/>
            <pc:sldMk cId="2167501708" sldId="289"/>
            <ac:picMk id="4" creationId="{0AD47F28-DB90-1005-36DE-C7DCEDA7E234}"/>
          </ac:picMkLst>
        </pc:picChg>
        <pc:cxnChg chg="add del">
          <ac:chgData name="Barry Jones" userId="0372f535bcb438a2" providerId="LiveId" clId="{10CEB2A8-92A2-478F-83EE-725242780E91}" dt="2022-10-19T14:51:41.798" v="62700" actId="26606"/>
          <ac:cxnSpMkLst>
            <pc:docMk/>
            <pc:sldMk cId="2167501708" sldId="289"/>
            <ac:cxnSpMk id="33" creationId="{C727A21A-62F5-405C-B7A5-439FD3993289}"/>
          </ac:cxnSpMkLst>
        </pc:cxnChg>
        <pc:cxnChg chg="add del">
          <ac:chgData name="Barry Jones" userId="0372f535bcb438a2" providerId="LiveId" clId="{10CEB2A8-92A2-478F-83EE-725242780E91}" dt="2022-10-19T14:51:41.798" v="62700" actId="26606"/>
          <ac:cxnSpMkLst>
            <pc:docMk/>
            <pc:sldMk cId="2167501708" sldId="289"/>
            <ac:cxnSpMk id="35" creationId="{92E62CE6-1D21-4565-8E90-0F1D900BEF85}"/>
          </ac:cxnSpMkLst>
        </pc:cxnChg>
      </pc:sldChg>
      <pc:sldChg chg="addSp modSp new mod setBg">
        <pc:chgData name="Barry Jones" userId="0372f535bcb438a2" providerId="LiveId" clId="{10CEB2A8-92A2-478F-83EE-725242780E91}" dt="2022-11-01T12:39:20.169" v="66581" actId="255"/>
        <pc:sldMkLst>
          <pc:docMk/>
          <pc:sldMk cId="2410719631" sldId="290"/>
        </pc:sldMkLst>
        <pc:spChg chg="mod">
          <ac:chgData name="Barry Jones" userId="0372f535bcb438a2" providerId="LiveId" clId="{10CEB2A8-92A2-478F-83EE-725242780E91}" dt="2022-10-17T15:14:23.758" v="55586" actId="26606"/>
          <ac:spMkLst>
            <pc:docMk/>
            <pc:sldMk cId="2410719631" sldId="290"/>
            <ac:spMk id="2" creationId="{9D3B2848-C8A6-0778-C8FA-55D6222DCB06}"/>
          </ac:spMkLst>
        </pc:spChg>
        <pc:spChg chg="mod">
          <ac:chgData name="Barry Jones" userId="0372f535bcb438a2" providerId="LiveId" clId="{10CEB2A8-92A2-478F-83EE-725242780E91}" dt="2022-11-01T12:39:20.169" v="66581" actId="255"/>
          <ac:spMkLst>
            <pc:docMk/>
            <pc:sldMk cId="2410719631" sldId="290"/>
            <ac:spMk id="3" creationId="{FB15BD5B-81FA-8FE7-9AD0-47498DA58261}"/>
          </ac:spMkLst>
        </pc:spChg>
        <pc:spChg chg="add">
          <ac:chgData name="Barry Jones" userId="0372f535bcb438a2" providerId="LiveId" clId="{10CEB2A8-92A2-478F-83EE-725242780E91}" dt="2022-10-17T15:14:23.758" v="55586" actId="26606"/>
          <ac:spMkLst>
            <pc:docMk/>
            <pc:sldMk cId="2410719631" sldId="290"/>
            <ac:spMk id="9" creationId="{04812C46-200A-4DEB-A05E-3ED6C68C2387}"/>
          </ac:spMkLst>
        </pc:spChg>
        <pc:spChg chg="add">
          <ac:chgData name="Barry Jones" userId="0372f535bcb438a2" providerId="LiveId" clId="{10CEB2A8-92A2-478F-83EE-725242780E91}" dt="2022-10-17T15:14:23.758" v="55586" actId="26606"/>
          <ac:spMkLst>
            <pc:docMk/>
            <pc:sldMk cId="2410719631" sldId="290"/>
            <ac:spMk id="11" creationId="{D1EA859B-E555-4109-94F3-6700E046E008}"/>
          </ac:spMkLst>
        </pc:spChg>
        <pc:picChg chg="add mod ord">
          <ac:chgData name="Barry Jones" userId="0372f535bcb438a2" providerId="LiveId" clId="{10CEB2A8-92A2-478F-83EE-725242780E91}" dt="2022-10-17T15:14:23.758" v="55586" actId="26606"/>
          <ac:picMkLst>
            <pc:docMk/>
            <pc:sldMk cId="2410719631" sldId="290"/>
            <ac:picMk id="4" creationId="{4440D04A-3112-FE48-66D2-452340B1E7E1}"/>
          </ac:picMkLst>
        </pc:picChg>
      </pc:sldChg>
      <pc:sldChg chg="addSp delSp modSp new mod setBg">
        <pc:chgData name="Barry Jones" userId="0372f535bcb438a2" providerId="LiveId" clId="{10CEB2A8-92A2-478F-83EE-725242780E91}" dt="2022-12-08T15:18:25.843" v="72412" actId="208"/>
        <pc:sldMkLst>
          <pc:docMk/>
          <pc:sldMk cId="498089131" sldId="291"/>
        </pc:sldMkLst>
        <pc:spChg chg="mod">
          <ac:chgData name="Barry Jones" userId="0372f535bcb438a2" providerId="LiveId" clId="{10CEB2A8-92A2-478F-83EE-725242780E91}" dt="2022-11-01T15:55:35.638" v="67340" actId="20577"/>
          <ac:spMkLst>
            <pc:docMk/>
            <pc:sldMk cId="498089131" sldId="291"/>
            <ac:spMk id="2" creationId="{3058DA6A-C722-8763-82BB-19316102BF6F}"/>
          </ac:spMkLst>
        </pc:spChg>
        <pc:spChg chg="mod">
          <ac:chgData name="Barry Jones" userId="0372f535bcb438a2" providerId="LiveId" clId="{10CEB2A8-92A2-478F-83EE-725242780E91}" dt="2022-11-01T16:00:45.440" v="67567" actId="255"/>
          <ac:spMkLst>
            <pc:docMk/>
            <pc:sldMk cId="498089131" sldId="291"/>
            <ac:spMk id="3" creationId="{B6C5124F-771B-AD02-66D4-9E8DA759C547}"/>
          </ac:spMkLst>
        </pc:spChg>
        <pc:spChg chg="add mod">
          <ac:chgData name="Barry Jones" userId="0372f535bcb438a2" providerId="LiveId" clId="{10CEB2A8-92A2-478F-83EE-725242780E91}" dt="2022-10-31T17:18:56.351" v="65244" actId="14861"/>
          <ac:spMkLst>
            <pc:docMk/>
            <pc:sldMk cId="498089131" sldId="291"/>
            <ac:spMk id="4" creationId="{92867918-1AED-93F9-9A54-39B96F7D854B}"/>
          </ac:spMkLst>
        </pc:spChg>
        <pc:spChg chg="add mod">
          <ac:chgData name="Barry Jones" userId="0372f535bcb438a2" providerId="LiveId" clId="{10CEB2A8-92A2-478F-83EE-725242780E91}" dt="2022-12-08T15:18:25.843" v="72412" actId="208"/>
          <ac:spMkLst>
            <pc:docMk/>
            <pc:sldMk cId="498089131" sldId="291"/>
            <ac:spMk id="5" creationId="{BD761A91-9DE3-5125-A08F-29B4AF2FD8AC}"/>
          </ac:spMkLst>
        </pc:spChg>
        <pc:spChg chg="add del">
          <ac:chgData name="Barry Jones" userId="0372f535bcb438a2" providerId="LiveId" clId="{10CEB2A8-92A2-478F-83EE-725242780E91}" dt="2022-10-17T15:05:01.192" v="55575" actId="26606"/>
          <ac:spMkLst>
            <pc:docMk/>
            <pc:sldMk cId="498089131" sldId="291"/>
            <ac:spMk id="9" creationId="{743AA782-23D1-4521-8CAD-47662984AA08}"/>
          </ac:spMkLst>
        </pc:spChg>
        <pc:spChg chg="add del">
          <ac:chgData name="Barry Jones" userId="0372f535bcb438a2" providerId="LiveId" clId="{10CEB2A8-92A2-478F-83EE-725242780E91}" dt="2022-10-17T15:05:01.192" v="55575" actId="26606"/>
          <ac:spMkLst>
            <pc:docMk/>
            <pc:sldMk cId="498089131" sldId="291"/>
            <ac:spMk id="11" creationId="{650D18FE-0824-4A46-B22C-A86B52E5780A}"/>
          </ac:spMkLst>
        </pc:spChg>
        <pc:spChg chg="add del">
          <ac:chgData name="Barry Jones" userId="0372f535bcb438a2" providerId="LiveId" clId="{10CEB2A8-92A2-478F-83EE-725242780E91}" dt="2022-10-17T15:06:52.092" v="55579" actId="26606"/>
          <ac:spMkLst>
            <pc:docMk/>
            <pc:sldMk cId="498089131" sldId="291"/>
            <ac:spMk id="13" creationId="{45D37F4E-DDB4-456B-97E0-9937730A039F}"/>
          </ac:spMkLst>
        </pc:spChg>
        <pc:spChg chg="add del">
          <ac:chgData name="Barry Jones" userId="0372f535bcb438a2" providerId="LiveId" clId="{10CEB2A8-92A2-478F-83EE-725242780E91}" dt="2022-10-17T15:06:52.092" v="55579" actId="26606"/>
          <ac:spMkLst>
            <pc:docMk/>
            <pc:sldMk cId="498089131" sldId="291"/>
            <ac:spMk id="14" creationId="{B2DD41CD-8F47-4F56-AD12-4E2FF7696987}"/>
          </ac:spMkLst>
        </pc:spChg>
        <pc:spChg chg="add del">
          <ac:chgData name="Barry Jones" userId="0372f535bcb438a2" providerId="LiveId" clId="{10CEB2A8-92A2-478F-83EE-725242780E91}" dt="2022-10-17T15:09:32.329" v="55582" actId="26606"/>
          <ac:spMkLst>
            <pc:docMk/>
            <pc:sldMk cId="498089131" sldId="291"/>
            <ac:spMk id="19" creationId="{743AA782-23D1-4521-8CAD-47662984AA08}"/>
          </ac:spMkLst>
        </pc:spChg>
        <pc:spChg chg="add del">
          <ac:chgData name="Barry Jones" userId="0372f535bcb438a2" providerId="LiveId" clId="{10CEB2A8-92A2-478F-83EE-725242780E91}" dt="2022-10-17T15:09:32.329" v="55582" actId="26606"/>
          <ac:spMkLst>
            <pc:docMk/>
            <pc:sldMk cId="498089131" sldId="291"/>
            <ac:spMk id="21" creationId="{71877DBC-BB60-40F0-AC93-2ACDBAAE60CE}"/>
          </ac:spMkLst>
        </pc:spChg>
        <pc:spChg chg="add">
          <ac:chgData name="Barry Jones" userId="0372f535bcb438a2" providerId="LiveId" clId="{10CEB2A8-92A2-478F-83EE-725242780E91}" dt="2022-10-17T15:09:32.329" v="55582" actId="26606"/>
          <ac:spMkLst>
            <pc:docMk/>
            <pc:sldMk cId="498089131" sldId="291"/>
            <ac:spMk id="26" creationId="{D1D34770-47A8-402C-AF23-2B653F2D88C1}"/>
          </ac:spMkLst>
        </pc:spChg>
        <pc:picChg chg="add del mod">
          <ac:chgData name="Barry Jones" userId="0372f535bcb438a2" providerId="LiveId" clId="{10CEB2A8-92A2-478F-83EE-725242780E91}" dt="2022-10-17T15:05:07.544" v="55577" actId="21"/>
          <ac:picMkLst>
            <pc:docMk/>
            <pc:sldMk cId="498089131" sldId="291"/>
            <ac:picMk id="4" creationId="{0ADBA664-C047-C5A6-6D82-6DD9067C3747}"/>
          </ac:picMkLst>
        </pc:picChg>
        <pc:picChg chg="add del mod">
          <ac:chgData name="Barry Jones" userId="0372f535bcb438a2" providerId="LiveId" clId="{10CEB2A8-92A2-478F-83EE-725242780E91}" dt="2022-10-17T15:07:00.929" v="55580" actId="21"/>
          <ac:picMkLst>
            <pc:docMk/>
            <pc:sldMk cId="498089131" sldId="291"/>
            <ac:picMk id="5" creationId="{35E5480F-0EA8-FF10-473E-EAF2C784F505}"/>
          </ac:picMkLst>
        </pc:picChg>
        <pc:picChg chg="add mod">
          <ac:chgData name="Barry Jones" userId="0372f535bcb438a2" providerId="LiveId" clId="{10CEB2A8-92A2-478F-83EE-725242780E91}" dt="2022-10-17T15:09:32.329" v="55582" actId="26606"/>
          <ac:picMkLst>
            <pc:docMk/>
            <pc:sldMk cId="498089131" sldId="291"/>
            <ac:picMk id="6" creationId="{1814C680-3064-7A4F-DA7D-CFF67D40D773}"/>
          </ac:picMkLst>
        </pc:picChg>
      </pc:sldChg>
      <pc:sldChg chg="addSp delSp modSp new mod setBg">
        <pc:chgData name="Barry Jones" userId="0372f535bcb438a2" providerId="LiveId" clId="{10CEB2A8-92A2-478F-83EE-725242780E91}" dt="2022-11-01T12:06:15.681" v="66135" actId="20577"/>
        <pc:sldMkLst>
          <pc:docMk/>
          <pc:sldMk cId="2295586366" sldId="292"/>
        </pc:sldMkLst>
        <pc:spChg chg="mod">
          <ac:chgData name="Barry Jones" userId="0372f535bcb438a2" providerId="LiveId" clId="{10CEB2A8-92A2-478F-83EE-725242780E91}" dt="2022-10-17T17:44:26.025" v="55606" actId="26606"/>
          <ac:spMkLst>
            <pc:docMk/>
            <pc:sldMk cId="2295586366" sldId="292"/>
            <ac:spMk id="2" creationId="{20A53FCC-3EFA-63E3-D5C6-77B16443F038}"/>
          </ac:spMkLst>
        </pc:spChg>
        <pc:spChg chg="mod">
          <ac:chgData name="Barry Jones" userId="0372f535bcb438a2" providerId="LiveId" clId="{10CEB2A8-92A2-478F-83EE-725242780E91}" dt="2022-10-19T18:55:19.433" v="63754" actId="114"/>
          <ac:spMkLst>
            <pc:docMk/>
            <pc:sldMk cId="2295586366" sldId="292"/>
            <ac:spMk id="3" creationId="{81A9A231-3200-6987-BA48-D4C05CC3FC6E}"/>
          </ac:spMkLst>
        </pc:spChg>
        <pc:spChg chg="add mod">
          <ac:chgData name="Barry Jones" userId="0372f535bcb438a2" providerId="LiveId" clId="{10CEB2A8-92A2-478F-83EE-725242780E91}" dt="2022-11-01T12:06:15.681" v="66135" actId="20577"/>
          <ac:spMkLst>
            <pc:docMk/>
            <pc:sldMk cId="2295586366" sldId="292"/>
            <ac:spMk id="6" creationId="{5FCC5156-6542-CDD2-5C27-87491D3A6D3D}"/>
          </ac:spMkLst>
        </pc:spChg>
        <pc:spChg chg="add del">
          <ac:chgData name="Barry Jones" userId="0372f535bcb438a2" providerId="LiveId" clId="{10CEB2A8-92A2-478F-83EE-725242780E91}" dt="2022-10-17T17:42:04.158" v="55589" actId="26606"/>
          <ac:spMkLst>
            <pc:docMk/>
            <pc:sldMk cId="2295586366" sldId="292"/>
            <ac:spMk id="9" creationId="{04812C46-200A-4DEB-A05E-3ED6C68C2387}"/>
          </ac:spMkLst>
        </pc:spChg>
        <pc:spChg chg="add del">
          <ac:chgData name="Barry Jones" userId="0372f535bcb438a2" providerId="LiveId" clId="{10CEB2A8-92A2-478F-83EE-725242780E91}" dt="2022-10-17T17:42:04.158" v="55589" actId="26606"/>
          <ac:spMkLst>
            <pc:docMk/>
            <pc:sldMk cId="2295586366" sldId="292"/>
            <ac:spMk id="11" creationId="{D1EA859B-E555-4109-94F3-6700E046E008}"/>
          </ac:spMkLst>
        </pc:spChg>
        <pc:spChg chg="add del">
          <ac:chgData name="Barry Jones" userId="0372f535bcb438a2" providerId="LiveId" clId="{10CEB2A8-92A2-478F-83EE-725242780E91}" dt="2022-10-17T17:44:26.025" v="55606" actId="26606"/>
          <ac:spMkLst>
            <pc:docMk/>
            <pc:sldMk cId="2295586366" sldId="292"/>
            <ac:spMk id="13" creationId="{743AA782-23D1-4521-8CAD-47662984AA08}"/>
          </ac:spMkLst>
        </pc:spChg>
        <pc:spChg chg="add del">
          <ac:chgData name="Barry Jones" userId="0372f535bcb438a2" providerId="LiveId" clId="{10CEB2A8-92A2-478F-83EE-725242780E91}" dt="2022-10-17T17:44:26.025" v="55606" actId="26606"/>
          <ac:spMkLst>
            <pc:docMk/>
            <pc:sldMk cId="2295586366" sldId="292"/>
            <ac:spMk id="14" creationId="{71877DBC-BB60-40F0-AC93-2ACDBAAE60CE}"/>
          </ac:spMkLst>
        </pc:spChg>
        <pc:spChg chg="add">
          <ac:chgData name="Barry Jones" userId="0372f535bcb438a2" providerId="LiveId" clId="{10CEB2A8-92A2-478F-83EE-725242780E91}" dt="2022-10-17T17:44:26.025" v="55606" actId="26606"/>
          <ac:spMkLst>
            <pc:docMk/>
            <pc:sldMk cId="2295586366" sldId="292"/>
            <ac:spMk id="19" creationId="{231BF440-39FA-4087-84CC-2EEC0BBDAF29}"/>
          </ac:spMkLst>
        </pc:spChg>
        <pc:spChg chg="add">
          <ac:chgData name="Barry Jones" userId="0372f535bcb438a2" providerId="LiveId" clId="{10CEB2A8-92A2-478F-83EE-725242780E91}" dt="2022-10-17T17:44:26.025" v="55606" actId="26606"/>
          <ac:spMkLst>
            <pc:docMk/>
            <pc:sldMk cId="2295586366" sldId="292"/>
            <ac:spMk id="21" creationId="{F04E4CBA-303B-48BD-8451-C2701CB0EEBF}"/>
          </ac:spMkLst>
        </pc:spChg>
        <pc:spChg chg="add">
          <ac:chgData name="Barry Jones" userId="0372f535bcb438a2" providerId="LiveId" clId="{10CEB2A8-92A2-478F-83EE-725242780E91}" dt="2022-10-17T17:44:26.025" v="55606" actId="26606"/>
          <ac:spMkLst>
            <pc:docMk/>
            <pc:sldMk cId="2295586366" sldId="292"/>
            <ac:spMk id="23" creationId="{F6CA58B3-AFCC-4A40-9882-50D5080879B0}"/>
          </ac:spMkLst>
        </pc:spChg>
        <pc:spChg chg="add">
          <ac:chgData name="Barry Jones" userId="0372f535bcb438a2" providerId="LiveId" clId="{10CEB2A8-92A2-478F-83EE-725242780E91}" dt="2022-10-17T17:44:26.025" v="55606" actId="26606"/>
          <ac:spMkLst>
            <pc:docMk/>
            <pc:sldMk cId="2295586366" sldId="292"/>
            <ac:spMk id="25" creationId="{75C56826-D4E5-42ED-8529-079651CB3005}"/>
          </ac:spMkLst>
        </pc:spChg>
        <pc:spChg chg="add">
          <ac:chgData name="Barry Jones" userId="0372f535bcb438a2" providerId="LiveId" clId="{10CEB2A8-92A2-478F-83EE-725242780E91}" dt="2022-10-17T17:44:26.025" v="55606" actId="26606"/>
          <ac:spMkLst>
            <pc:docMk/>
            <pc:sldMk cId="2295586366" sldId="292"/>
            <ac:spMk id="27" creationId="{82095FCE-EF05-4443-B97A-85DEE3A5CA17}"/>
          </ac:spMkLst>
        </pc:spChg>
        <pc:spChg chg="add">
          <ac:chgData name="Barry Jones" userId="0372f535bcb438a2" providerId="LiveId" clId="{10CEB2A8-92A2-478F-83EE-725242780E91}" dt="2022-10-17T17:44:26.025" v="55606" actId="26606"/>
          <ac:spMkLst>
            <pc:docMk/>
            <pc:sldMk cId="2295586366" sldId="292"/>
            <ac:spMk id="29" creationId="{CA00AE6B-AA30-4CF8-BA6F-339B780AD76C}"/>
          </ac:spMkLst>
        </pc:spChg>
        <pc:picChg chg="add mod ord">
          <ac:chgData name="Barry Jones" userId="0372f535bcb438a2" providerId="LiveId" clId="{10CEB2A8-92A2-478F-83EE-725242780E91}" dt="2022-10-17T17:44:26.025" v="55606" actId="26606"/>
          <ac:picMkLst>
            <pc:docMk/>
            <pc:sldMk cId="2295586366" sldId="292"/>
            <ac:picMk id="4" creationId="{C40C0E9E-D79E-85AD-EBCD-B375D632E480}"/>
          </ac:picMkLst>
        </pc:picChg>
        <pc:picChg chg="add mod ord">
          <ac:chgData name="Barry Jones" userId="0372f535bcb438a2" providerId="LiveId" clId="{10CEB2A8-92A2-478F-83EE-725242780E91}" dt="2022-10-17T17:44:26.025" v="55606" actId="26606"/>
          <ac:picMkLst>
            <pc:docMk/>
            <pc:sldMk cId="2295586366" sldId="292"/>
            <ac:picMk id="5" creationId="{8D9AB789-7545-BC0C-39AA-600DE08AB3B7}"/>
          </ac:picMkLst>
        </pc:picChg>
      </pc:sldChg>
      <pc:sldChg chg="addSp delSp modSp new mod setBg">
        <pc:chgData name="Barry Jones" userId="0372f535bcb438a2" providerId="LiveId" clId="{10CEB2A8-92A2-478F-83EE-725242780E91}" dt="2022-10-19T18:00:43.064" v="63577" actId="207"/>
        <pc:sldMkLst>
          <pc:docMk/>
          <pc:sldMk cId="3680528616" sldId="293"/>
        </pc:sldMkLst>
        <pc:spChg chg="mod">
          <ac:chgData name="Barry Jones" userId="0372f535bcb438a2" providerId="LiveId" clId="{10CEB2A8-92A2-478F-83EE-725242780E91}" dt="2022-10-17T17:45:19.605" v="55610" actId="26606"/>
          <ac:spMkLst>
            <pc:docMk/>
            <pc:sldMk cId="3680528616" sldId="293"/>
            <ac:spMk id="2" creationId="{AF9E1E91-E02F-63B8-4498-2F30A68D5758}"/>
          </ac:spMkLst>
        </pc:spChg>
        <pc:spChg chg="mod">
          <ac:chgData name="Barry Jones" userId="0372f535bcb438a2" providerId="LiveId" clId="{10CEB2A8-92A2-478F-83EE-725242780E91}" dt="2022-10-19T18:00:43.064" v="63577" actId="207"/>
          <ac:spMkLst>
            <pc:docMk/>
            <pc:sldMk cId="3680528616" sldId="293"/>
            <ac:spMk id="3" creationId="{742DAB9D-1662-E715-54D8-6DE7D68B462B}"/>
          </ac:spMkLst>
        </pc:spChg>
        <pc:spChg chg="add del">
          <ac:chgData name="Barry Jones" userId="0372f535bcb438a2" providerId="LiveId" clId="{10CEB2A8-92A2-478F-83EE-725242780E91}" dt="2022-10-17T17:45:19.584" v="55609" actId="26606"/>
          <ac:spMkLst>
            <pc:docMk/>
            <pc:sldMk cId="3680528616" sldId="293"/>
            <ac:spMk id="9" creationId="{F13C74B1-5B17-4795-BED0-7140497B445A}"/>
          </ac:spMkLst>
        </pc:spChg>
        <pc:spChg chg="add del">
          <ac:chgData name="Barry Jones" userId="0372f535bcb438a2" providerId="LiveId" clId="{10CEB2A8-92A2-478F-83EE-725242780E91}" dt="2022-10-17T17:45:19.584" v="55609" actId="26606"/>
          <ac:spMkLst>
            <pc:docMk/>
            <pc:sldMk cId="3680528616" sldId="293"/>
            <ac:spMk id="11" creationId="{D4974D33-8DC5-464E-8C6D-BE58F0669C17}"/>
          </ac:spMkLst>
        </pc:spChg>
        <pc:spChg chg="add">
          <ac:chgData name="Barry Jones" userId="0372f535bcb438a2" providerId="LiveId" clId="{10CEB2A8-92A2-478F-83EE-725242780E91}" dt="2022-10-17T17:45:19.605" v="55610" actId="26606"/>
          <ac:spMkLst>
            <pc:docMk/>
            <pc:sldMk cId="3680528616" sldId="293"/>
            <ac:spMk id="13" creationId="{45D37F4E-DDB4-456B-97E0-9937730A039F}"/>
          </ac:spMkLst>
        </pc:spChg>
        <pc:spChg chg="add">
          <ac:chgData name="Barry Jones" userId="0372f535bcb438a2" providerId="LiveId" clId="{10CEB2A8-92A2-478F-83EE-725242780E91}" dt="2022-10-17T17:45:19.605" v="55610" actId="26606"/>
          <ac:spMkLst>
            <pc:docMk/>
            <pc:sldMk cId="3680528616" sldId="293"/>
            <ac:spMk id="14" creationId="{B2DD41CD-8F47-4F56-AD12-4E2FF7696987}"/>
          </ac:spMkLst>
        </pc:spChg>
        <pc:picChg chg="add mod">
          <ac:chgData name="Barry Jones" userId="0372f535bcb438a2" providerId="LiveId" clId="{10CEB2A8-92A2-478F-83EE-725242780E91}" dt="2022-10-17T17:45:19.605" v="55610" actId="26606"/>
          <ac:picMkLst>
            <pc:docMk/>
            <pc:sldMk cId="3680528616" sldId="293"/>
            <ac:picMk id="4" creationId="{56FFD95C-3ECA-9E01-3570-84460D0BFF4B}"/>
          </ac:picMkLst>
        </pc:picChg>
      </pc:sldChg>
      <pc:sldChg chg="addSp delSp modSp new mod setBg">
        <pc:chgData name="Barry Jones" userId="0372f535bcb438a2" providerId="LiveId" clId="{10CEB2A8-92A2-478F-83EE-725242780E91}" dt="2022-11-01T12:10:41.465" v="66199" actId="20577"/>
        <pc:sldMkLst>
          <pc:docMk/>
          <pc:sldMk cId="1289857558" sldId="294"/>
        </pc:sldMkLst>
        <pc:spChg chg="mod">
          <ac:chgData name="Barry Jones" userId="0372f535bcb438a2" providerId="LiveId" clId="{10CEB2A8-92A2-478F-83EE-725242780E91}" dt="2022-10-17T17:53:01.958" v="55623" actId="26606"/>
          <ac:spMkLst>
            <pc:docMk/>
            <pc:sldMk cId="1289857558" sldId="294"/>
            <ac:spMk id="2" creationId="{052BBF26-32AF-4EB0-A446-919DD9CB3CA1}"/>
          </ac:spMkLst>
        </pc:spChg>
        <pc:spChg chg="del mod">
          <ac:chgData name="Barry Jones" userId="0372f535bcb438a2" providerId="LiveId" clId="{10CEB2A8-92A2-478F-83EE-725242780E91}" dt="2022-10-17T17:51:58.889" v="55617" actId="26606"/>
          <ac:spMkLst>
            <pc:docMk/>
            <pc:sldMk cId="1289857558" sldId="294"/>
            <ac:spMk id="3" creationId="{ADC94806-D68E-383A-17CF-9B56BFA9C7FC}"/>
          </ac:spMkLst>
        </pc:spChg>
        <pc:spChg chg="add del">
          <ac:chgData name="Barry Jones" userId="0372f535bcb438a2" providerId="LiveId" clId="{10CEB2A8-92A2-478F-83EE-725242780E91}" dt="2022-10-17T17:53:01.958" v="55623" actId="26606"/>
          <ac:spMkLst>
            <pc:docMk/>
            <pc:sldMk cId="1289857558" sldId="294"/>
            <ac:spMk id="9" creationId="{A7AE9375-4664-4DB2-922D-2782A6E439AC}"/>
          </ac:spMkLst>
        </pc:spChg>
        <pc:spChg chg="add">
          <ac:chgData name="Barry Jones" userId="0372f535bcb438a2" providerId="LiveId" clId="{10CEB2A8-92A2-478F-83EE-725242780E91}" dt="2022-10-17T17:53:01.958" v="55623" actId="26606"/>
          <ac:spMkLst>
            <pc:docMk/>
            <pc:sldMk cId="1289857558" sldId="294"/>
            <ac:spMk id="18" creationId="{44AD29B6-BF3B-4407-9E75-52DF8E3B29F1}"/>
          </ac:spMkLst>
        </pc:spChg>
        <pc:spChg chg="add">
          <ac:chgData name="Barry Jones" userId="0372f535bcb438a2" providerId="LiveId" clId="{10CEB2A8-92A2-478F-83EE-725242780E91}" dt="2022-10-17T17:53:01.958" v="55623" actId="26606"/>
          <ac:spMkLst>
            <pc:docMk/>
            <pc:sldMk cId="1289857558" sldId="294"/>
            <ac:spMk id="20" creationId="{55F8BA08-3E38-4B70-B93A-74F08E092206}"/>
          </ac:spMkLst>
        </pc:spChg>
        <pc:spChg chg="add">
          <ac:chgData name="Barry Jones" userId="0372f535bcb438a2" providerId="LiveId" clId="{10CEB2A8-92A2-478F-83EE-725242780E91}" dt="2022-10-17T17:53:01.958" v="55623" actId="26606"/>
          <ac:spMkLst>
            <pc:docMk/>
            <pc:sldMk cId="1289857558" sldId="294"/>
            <ac:spMk id="22" creationId="{357F1B33-79AB-4A71-8CEC-4546D709B8C8}"/>
          </ac:spMkLst>
        </pc:spChg>
        <pc:graphicFrameChg chg="add mod modGraphic">
          <ac:chgData name="Barry Jones" userId="0372f535bcb438a2" providerId="LiveId" clId="{10CEB2A8-92A2-478F-83EE-725242780E91}" dt="2022-11-01T12:10:41.465" v="66199" actId="20577"/>
          <ac:graphicFrameMkLst>
            <pc:docMk/>
            <pc:sldMk cId="1289857558" sldId="294"/>
            <ac:graphicFrameMk id="5" creationId="{2B10EA28-B767-A0C5-66AF-4CFC5F150BEC}"/>
          </ac:graphicFrameMkLst>
        </pc:graphicFrameChg>
        <pc:cxnChg chg="add del">
          <ac:chgData name="Barry Jones" userId="0372f535bcb438a2" providerId="LiveId" clId="{10CEB2A8-92A2-478F-83EE-725242780E91}" dt="2022-10-17T17:53:01.958" v="55623" actId="26606"/>
          <ac:cxnSpMkLst>
            <pc:docMk/>
            <pc:sldMk cId="1289857558" sldId="294"/>
            <ac:cxnSpMk id="11" creationId="{EE504C98-6397-41C1-A8D8-2D9C4ED307E0}"/>
          </ac:cxnSpMkLst>
        </pc:cxnChg>
        <pc:cxnChg chg="add del">
          <ac:chgData name="Barry Jones" userId="0372f535bcb438a2" providerId="LiveId" clId="{10CEB2A8-92A2-478F-83EE-725242780E91}" dt="2022-10-17T17:53:01.958" v="55623" actId="26606"/>
          <ac:cxnSpMkLst>
            <pc:docMk/>
            <pc:sldMk cId="1289857558" sldId="294"/>
            <ac:cxnSpMk id="13" creationId="{17C2F6CE-0CF2-4DDD-85F5-96799A328F15}"/>
          </ac:cxnSpMkLst>
        </pc:cxnChg>
      </pc:sldChg>
      <pc:sldChg chg="addSp delSp modSp new mod setBg">
        <pc:chgData name="Barry Jones" userId="0372f535bcb438a2" providerId="LiveId" clId="{10CEB2A8-92A2-478F-83EE-725242780E91}" dt="2022-11-01T13:03:49.721" v="66912" actId="13926"/>
        <pc:sldMkLst>
          <pc:docMk/>
          <pc:sldMk cId="2251519053" sldId="295"/>
        </pc:sldMkLst>
        <pc:spChg chg="mod">
          <ac:chgData name="Barry Jones" userId="0372f535bcb438a2" providerId="LiveId" clId="{10CEB2A8-92A2-478F-83EE-725242780E91}" dt="2022-10-17T17:51:30.892" v="55616" actId="26606"/>
          <ac:spMkLst>
            <pc:docMk/>
            <pc:sldMk cId="2251519053" sldId="295"/>
            <ac:spMk id="2" creationId="{99BA7861-A1C2-C5E8-8B84-BA5635D3D010}"/>
          </ac:spMkLst>
        </pc:spChg>
        <pc:spChg chg="mod ord">
          <ac:chgData name="Barry Jones" userId="0372f535bcb438a2" providerId="LiveId" clId="{10CEB2A8-92A2-478F-83EE-725242780E91}" dt="2022-11-01T13:03:49.721" v="66912" actId="13926"/>
          <ac:spMkLst>
            <pc:docMk/>
            <pc:sldMk cId="2251519053" sldId="295"/>
            <ac:spMk id="3" creationId="{8F26402D-6F7A-131D-2CED-10FBCF6634D7}"/>
          </ac:spMkLst>
        </pc:spChg>
        <pc:spChg chg="add mod">
          <ac:chgData name="Barry Jones" userId="0372f535bcb438a2" providerId="LiveId" clId="{10CEB2A8-92A2-478F-83EE-725242780E91}" dt="2022-10-31T17:21:15.893" v="65263" actId="1076"/>
          <ac:spMkLst>
            <pc:docMk/>
            <pc:sldMk cId="2251519053" sldId="295"/>
            <ac:spMk id="7" creationId="{3E3A9937-C0E9-91AD-B311-6EA5D7CE5235}"/>
          </ac:spMkLst>
        </pc:spChg>
        <pc:spChg chg="add mod">
          <ac:chgData name="Barry Jones" userId="0372f535bcb438a2" providerId="LiveId" clId="{10CEB2A8-92A2-478F-83EE-725242780E91}" dt="2022-10-31T17:22:09.757" v="65281" actId="1076"/>
          <ac:spMkLst>
            <pc:docMk/>
            <pc:sldMk cId="2251519053" sldId="295"/>
            <ac:spMk id="8" creationId="{D7D44EDE-7862-C0E6-27C8-14EA48B79EB0}"/>
          </ac:spMkLst>
        </pc:spChg>
        <pc:spChg chg="add mod">
          <ac:chgData name="Barry Jones" userId="0372f535bcb438a2" providerId="LiveId" clId="{10CEB2A8-92A2-478F-83EE-725242780E91}" dt="2022-10-31T17:24:02.610" v="65379" actId="20577"/>
          <ac:spMkLst>
            <pc:docMk/>
            <pc:sldMk cId="2251519053" sldId="295"/>
            <ac:spMk id="9" creationId="{67E0D1B9-3851-3733-2B4D-765FE0DAD662}"/>
          </ac:spMkLst>
        </pc:spChg>
        <pc:spChg chg="add del">
          <ac:chgData name="Barry Jones" userId="0372f535bcb438a2" providerId="LiveId" clId="{10CEB2A8-92A2-478F-83EE-725242780E91}" dt="2022-10-17T17:48:37.560" v="55614" actId="26606"/>
          <ac:spMkLst>
            <pc:docMk/>
            <pc:sldMk cId="2251519053" sldId="295"/>
            <ac:spMk id="9" creationId="{743AA782-23D1-4521-8CAD-47662984AA08}"/>
          </ac:spMkLst>
        </pc:spChg>
        <pc:spChg chg="add del">
          <ac:chgData name="Barry Jones" userId="0372f535bcb438a2" providerId="LiveId" clId="{10CEB2A8-92A2-478F-83EE-725242780E91}" dt="2022-10-17T17:48:37.560" v="55614" actId="26606"/>
          <ac:spMkLst>
            <pc:docMk/>
            <pc:sldMk cId="2251519053" sldId="295"/>
            <ac:spMk id="11" creationId="{71877DBC-BB60-40F0-AC93-2ACDBAAE60CE}"/>
          </ac:spMkLst>
        </pc:spChg>
        <pc:spChg chg="add del">
          <ac:chgData name="Barry Jones" userId="0372f535bcb438a2" providerId="LiveId" clId="{10CEB2A8-92A2-478F-83EE-725242780E91}" dt="2022-10-17T17:51:30.892" v="55616" actId="26606"/>
          <ac:spMkLst>
            <pc:docMk/>
            <pc:sldMk cId="2251519053" sldId="295"/>
            <ac:spMk id="16" creationId="{EAE48C4B-3A90-42C3-BA00-6092B477179E}"/>
          </ac:spMkLst>
        </pc:spChg>
        <pc:spChg chg="add del">
          <ac:chgData name="Barry Jones" userId="0372f535bcb438a2" providerId="LiveId" clId="{10CEB2A8-92A2-478F-83EE-725242780E91}" dt="2022-10-17T17:51:30.892" v="55616" actId="26606"/>
          <ac:spMkLst>
            <pc:docMk/>
            <pc:sldMk cId="2251519053" sldId="295"/>
            <ac:spMk id="18" creationId="{F919E280-CA27-4214-97E6-294E0C3BC4B3}"/>
          </ac:spMkLst>
        </pc:spChg>
        <pc:spChg chg="add">
          <ac:chgData name="Barry Jones" userId="0372f535bcb438a2" providerId="LiveId" clId="{10CEB2A8-92A2-478F-83EE-725242780E91}" dt="2022-10-17T17:51:30.892" v="55616" actId="26606"/>
          <ac:spMkLst>
            <pc:docMk/>
            <pc:sldMk cId="2251519053" sldId="295"/>
            <ac:spMk id="23" creationId="{6804CCDD-88C7-4B43-A381-F2D8DAF62BE3}"/>
          </ac:spMkLst>
        </pc:spChg>
        <pc:spChg chg="add">
          <ac:chgData name="Barry Jones" userId="0372f535bcb438a2" providerId="LiveId" clId="{10CEB2A8-92A2-478F-83EE-725242780E91}" dt="2022-10-17T17:51:30.892" v="55616" actId="26606"/>
          <ac:spMkLst>
            <pc:docMk/>
            <pc:sldMk cId="2251519053" sldId="295"/>
            <ac:spMk id="25" creationId="{BBECEAC1-4BBC-4815-B44E-D9B231A3FC16}"/>
          </ac:spMkLst>
        </pc:spChg>
        <pc:picChg chg="add mod ord">
          <ac:chgData name="Barry Jones" userId="0372f535bcb438a2" providerId="LiveId" clId="{10CEB2A8-92A2-478F-83EE-725242780E91}" dt="2022-10-17T17:51:30.892" v="55616" actId="26606"/>
          <ac:picMkLst>
            <pc:docMk/>
            <pc:sldMk cId="2251519053" sldId="295"/>
            <ac:picMk id="4" creationId="{208750C8-BB71-14B0-9635-933F137E3358}"/>
          </ac:picMkLst>
        </pc:picChg>
        <pc:picChg chg="add mod">
          <ac:chgData name="Barry Jones" userId="0372f535bcb438a2" providerId="LiveId" clId="{10CEB2A8-92A2-478F-83EE-725242780E91}" dt="2022-10-17T17:51:30.892" v="55616" actId="26606"/>
          <ac:picMkLst>
            <pc:docMk/>
            <pc:sldMk cId="2251519053" sldId="295"/>
            <ac:picMk id="5" creationId="{FDD86DA4-6B0E-085C-54A5-58E7BC777D8D}"/>
          </ac:picMkLst>
        </pc:picChg>
        <pc:picChg chg="add mod ord">
          <ac:chgData name="Barry Jones" userId="0372f535bcb438a2" providerId="LiveId" clId="{10CEB2A8-92A2-478F-83EE-725242780E91}" dt="2022-10-17T17:51:30.892" v="55616" actId="26606"/>
          <ac:picMkLst>
            <pc:docMk/>
            <pc:sldMk cId="2251519053" sldId="295"/>
            <ac:picMk id="6" creationId="{E2AF96EC-081C-D449-6CBE-A2662E3A04C9}"/>
          </ac:picMkLst>
        </pc:picChg>
      </pc:sldChg>
      <pc:sldChg chg="addSp modSp new del mod setBg">
        <pc:chgData name="Barry Jones" userId="0372f535bcb438a2" providerId="LiveId" clId="{10CEB2A8-92A2-478F-83EE-725242780E91}" dt="2022-10-17T18:19:06.658" v="55730" actId="2696"/>
        <pc:sldMkLst>
          <pc:docMk/>
          <pc:sldMk cId="2439531781" sldId="296"/>
        </pc:sldMkLst>
        <pc:spChg chg="mod">
          <ac:chgData name="Barry Jones" userId="0372f535bcb438a2" providerId="LiveId" clId="{10CEB2A8-92A2-478F-83EE-725242780E91}" dt="2022-10-17T18:17:23.608" v="55700" actId="26606"/>
          <ac:spMkLst>
            <pc:docMk/>
            <pc:sldMk cId="2439531781" sldId="296"/>
            <ac:spMk id="2" creationId="{C5A82E3B-3A15-E688-27DA-197B1465394D}"/>
          </ac:spMkLst>
        </pc:spChg>
        <pc:spChg chg="mod">
          <ac:chgData name="Barry Jones" userId="0372f535bcb438a2" providerId="LiveId" clId="{10CEB2A8-92A2-478F-83EE-725242780E91}" dt="2022-10-17T18:17:42.351" v="55707" actId="20577"/>
          <ac:spMkLst>
            <pc:docMk/>
            <pc:sldMk cId="2439531781" sldId="296"/>
            <ac:spMk id="3" creationId="{3377D51C-9DDD-C6FF-1348-4F0ECF5C3A3F}"/>
          </ac:spMkLst>
        </pc:spChg>
        <pc:spChg chg="add">
          <ac:chgData name="Barry Jones" userId="0372f535bcb438a2" providerId="LiveId" clId="{10CEB2A8-92A2-478F-83EE-725242780E91}" dt="2022-10-17T18:17:23.608" v="55700" actId="26606"/>
          <ac:spMkLst>
            <pc:docMk/>
            <pc:sldMk cId="2439531781" sldId="296"/>
            <ac:spMk id="8" creationId="{777A147A-9ED8-46B4-8660-1B3C2AA880B5}"/>
          </ac:spMkLst>
        </pc:spChg>
        <pc:spChg chg="add">
          <ac:chgData name="Barry Jones" userId="0372f535bcb438a2" providerId="LiveId" clId="{10CEB2A8-92A2-478F-83EE-725242780E91}" dt="2022-10-17T18:17:23.608" v="55700" actId="26606"/>
          <ac:spMkLst>
            <pc:docMk/>
            <pc:sldMk cId="2439531781" sldId="296"/>
            <ac:spMk id="10" creationId="{5D6C15A0-C087-4593-8414-2B4EC1CDC3DE}"/>
          </ac:spMkLst>
        </pc:spChg>
      </pc:sldChg>
      <pc:sldChg chg="addSp delSp modSp new mod setBg">
        <pc:chgData name="Barry Jones" userId="0372f535bcb438a2" providerId="LiveId" clId="{10CEB2A8-92A2-478F-83EE-725242780E91}" dt="2022-10-19T18:56:02.987" v="63759" actId="114"/>
        <pc:sldMkLst>
          <pc:docMk/>
          <pc:sldMk cId="4275396258" sldId="297"/>
        </pc:sldMkLst>
        <pc:spChg chg="mod">
          <ac:chgData name="Barry Jones" userId="0372f535bcb438a2" providerId="LiveId" clId="{10CEB2A8-92A2-478F-83EE-725242780E91}" dt="2022-10-17T18:20:18.607" v="55735" actId="26606"/>
          <ac:spMkLst>
            <pc:docMk/>
            <pc:sldMk cId="4275396258" sldId="297"/>
            <ac:spMk id="2" creationId="{0C66E919-876B-49D5-5A3B-CAF082C06F44}"/>
          </ac:spMkLst>
        </pc:spChg>
        <pc:spChg chg="mod">
          <ac:chgData name="Barry Jones" userId="0372f535bcb438a2" providerId="LiveId" clId="{10CEB2A8-92A2-478F-83EE-725242780E91}" dt="2022-10-19T18:56:02.987" v="63759" actId="114"/>
          <ac:spMkLst>
            <pc:docMk/>
            <pc:sldMk cId="4275396258" sldId="297"/>
            <ac:spMk id="3" creationId="{035298BF-2124-897C-CDC6-E72F64902744}"/>
          </ac:spMkLst>
        </pc:spChg>
        <pc:spChg chg="add">
          <ac:chgData name="Barry Jones" userId="0372f535bcb438a2" providerId="LiveId" clId="{10CEB2A8-92A2-478F-83EE-725242780E91}" dt="2022-10-17T18:20:18.607" v="55735" actId="26606"/>
          <ac:spMkLst>
            <pc:docMk/>
            <pc:sldMk cId="4275396258" sldId="297"/>
            <ac:spMk id="8" creationId="{777A147A-9ED8-46B4-8660-1B3C2AA880B5}"/>
          </ac:spMkLst>
        </pc:spChg>
        <pc:spChg chg="add">
          <ac:chgData name="Barry Jones" userId="0372f535bcb438a2" providerId="LiveId" clId="{10CEB2A8-92A2-478F-83EE-725242780E91}" dt="2022-10-17T18:20:18.607" v="55735" actId="26606"/>
          <ac:spMkLst>
            <pc:docMk/>
            <pc:sldMk cId="4275396258" sldId="297"/>
            <ac:spMk id="10" creationId="{5D6C15A0-C087-4593-8414-2B4EC1CDC3DE}"/>
          </ac:spMkLst>
        </pc:spChg>
        <pc:picChg chg="add del">
          <ac:chgData name="Barry Jones" userId="0372f535bcb438a2" providerId="LiveId" clId="{10CEB2A8-92A2-478F-83EE-725242780E91}" dt="2022-10-19T17:28:15.228" v="63477" actId="21"/>
          <ac:picMkLst>
            <pc:docMk/>
            <pc:sldMk cId="4275396258" sldId="297"/>
            <ac:picMk id="4" creationId="{13DDD233-5C02-99C3-8EE5-0A82E01FF5B0}"/>
          </ac:picMkLst>
        </pc:picChg>
      </pc:sldChg>
      <pc:sldChg chg="addSp delSp modSp new mod setBg">
        <pc:chgData name="Barry Jones" userId="0372f535bcb438a2" providerId="LiveId" clId="{10CEB2A8-92A2-478F-83EE-725242780E91}" dt="2022-11-01T12:40:10.178" v="66583" actId="6549"/>
        <pc:sldMkLst>
          <pc:docMk/>
          <pc:sldMk cId="4136337554" sldId="298"/>
        </pc:sldMkLst>
        <pc:spChg chg="mod">
          <ac:chgData name="Barry Jones" userId="0372f535bcb438a2" providerId="LiveId" clId="{10CEB2A8-92A2-478F-83EE-725242780E91}" dt="2022-10-19T17:28:39.200" v="63479" actId="26606"/>
          <ac:spMkLst>
            <pc:docMk/>
            <pc:sldMk cId="4136337554" sldId="298"/>
            <ac:spMk id="2" creationId="{D9667793-40FC-FC4E-F29C-D5BDB726CA47}"/>
          </ac:spMkLst>
        </pc:spChg>
        <pc:spChg chg="mod">
          <ac:chgData name="Barry Jones" userId="0372f535bcb438a2" providerId="LiveId" clId="{10CEB2A8-92A2-478F-83EE-725242780E91}" dt="2022-11-01T12:40:10.178" v="66583" actId="6549"/>
          <ac:spMkLst>
            <pc:docMk/>
            <pc:sldMk cId="4136337554" sldId="298"/>
            <ac:spMk id="3" creationId="{DB054526-CF66-FDCD-EEAD-852BB8F2335E}"/>
          </ac:spMkLst>
        </pc:spChg>
        <pc:spChg chg="add del">
          <ac:chgData name="Barry Jones" userId="0372f535bcb438a2" providerId="LiveId" clId="{10CEB2A8-92A2-478F-83EE-725242780E91}" dt="2022-10-19T17:28:39.200" v="63479" actId="26606"/>
          <ac:spMkLst>
            <pc:docMk/>
            <pc:sldMk cId="4136337554" sldId="298"/>
            <ac:spMk id="8" creationId="{777A147A-9ED8-46B4-8660-1B3C2AA880B5}"/>
          </ac:spMkLst>
        </pc:spChg>
        <pc:spChg chg="add del">
          <ac:chgData name="Barry Jones" userId="0372f535bcb438a2" providerId="LiveId" clId="{10CEB2A8-92A2-478F-83EE-725242780E91}" dt="2022-10-19T17:28:39.200" v="63479" actId="26606"/>
          <ac:spMkLst>
            <pc:docMk/>
            <pc:sldMk cId="4136337554" sldId="298"/>
            <ac:spMk id="10" creationId="{5D6C15A0-C087-4593-8414-2B4EC1CDC3DE}"/>
          </ac:spMkLst>
        </pc:spChg>
        <pc:spChg chg="add">
          <ac:chgData name="Barry Jones" userId="0372f535bcb438a2" providerId="LiveId" clId="{10CEB2A8-92A2-478F-83EE-725242780E91}" dt="2022-10-19T17:28:39.200" v="63479" actId="26606"/>
          <ac:spMkLst>
            <pc:docMk/>
            <pc:sldMk cId="4136337554" sldId="298"/>
            <ac:spMk id="15" creationId="{45D37F4E-DDB4-456B-97E0-9937730A039F}"/>
          </ac:spMkLst>
        </pc:spChg>
        <pc:spChg chg="add">
          <ac:chgData name="Barry Jones" userId="0372f535bcb438a2" providerId="LiveId" clId="{10CEB2A8-92A2-478F-83EE-725242780E91}" dt="2022-10-19T17:28:39.200" v="63479" actId="26606"/>
          <ac:spMkLst>
            <pc:docMk/>
            <pc:sldMk cId="4136337554" sldId="298"/>
            <ac:spMk id="17" creationId="{B2DD41CD-8F47-4F56-AD12-4E2FF7696987}"/>
          </ac:spMkLst>
        </pc:spChg>
        <pc:picChg chg="add mod">
          <ac:chgData name="Barry Jones" userId="0372f535bcb438a2" providerId="LiveId" clId="{10CEB2A8-92A2-478F-83EE-725242780E91}" dt="2022-10-19T17:28:39.200" v="63479" actId="26606"/>
          <ac:picMkLst>
            <pc:docMk/>
            <pc:sldMk cId="4136337554" sldId="298"/>
            <ac:picMk id="4" creationId="{DB1CEE1D-7730-E2C3-43A3-9C108BBCA66F}"/>
          </ac:picMkLst>
        </pc:picChg>
      </pc:sldChg>
      <pc:sldChg chg="addSp delSp modSp new mod setBg">
        <pc:chgData name="Barry Jones" userId="0372f535bcb438a2" providerId="LiveId" clId="{10CEB2A8-92A2-478F-83EE-725242780E91}" dt="2022-10-19T18:56:25.172" v="63761" actId="114"/>
        <pc:sldMkLst>
          <pc:docMk/>
          <pc:sldMk cId="2960332610" sldId="299"/>
        </pc:sldMkLst>
        <pc:spChg chg="mod">
          <ac:chgData name="Barry Jones" userId="0372f535bcb438a2" providerId="LiveId" clId="{10CEB2A8-92A2-478F-83EE-725242780E91}" dt="2022-10-17T18:32:36.218" v="55745" actId="26606"/>
          <ac:spMkLst>
            <pc:docMk/>
            <pc:sldMk cId="2960332610" sldId="299"/>
            <ac:spMk id="2" creationId="{F7F4865B-C544-8178-3A56-3B316DDB215B}"/>
          </ac:spMkLst>
        </pc:spChg>
        <pc:spChg chg="del mod">
          <ac:chgData name="Barry Jones" userId="0372f535bcb438a2" providerId="LiveId" clId="{10CEB2A8-92A2-478F-83EE-725242780E91}" dt="2022-10-17T18:32:12.040" v="55744" actId="26606"/>
          <ac:spMkLst>
            <pc:docMk/>
            <pc:sldMk cId="2960332610" sldId="299"/>
            <ac:spMk id="3" creationId="{9FCF5865-F5C2-ABB4-D45F-C30827E2543B}"/>
          </ac:spMkLst>
        </pc:spChg>
        <pc:spChg chg="add del">
          <ac:chgData name="Barry Jones" userId="0372f535bcb438a2" providerId="LiveId" clId="{10CEB2A8-92A2-478F-83EE-725242780E91}" dt="2022-10-17T18:32:36.218" v="55745" actId="26606"/>
          <ac:spMkLst>
            <pc:docMk/>
            <pc:sldMk cId="2960332610" sldId="299"/>
            <ac:spMk id="9" creationId="{FDDEF810-FBAE-4C80-B905-316331395C3D}"/>
          </ac:spMkLst>
        </pc:spChg>
        <pc:spChg chg="add del">
          <ac:chgData name="Barry Jones" userId="0372f535bcb438a2" providerId="LiveId" clId="{10CEB2A8-92A2-478F-83EE-725242780E91}" dt="2022-10-17T18:32:36.218" v="55745" actId="26606"/>
          <ac:spMkLst>
            <pc:docMk/>
            <pc:sldMk cId="2960332610" sldId="299"/>
            <ac:spMk id="11" creationId="{FD8C7A0F-D774-4978-AA9C-7E703C2F463A}"/>
          </ac:spMkLst>
        </pc:spChg>
        <pc:spChg chg="add del">
          <ac:chgData name="Barry Jones" userId="0372f535bcb438a2" providerId="LiveId" clId="{10CEB2A8-92A2-478F-83EE-725242780E91}" dt="2022-10-17T18:32:36.218" v="55745" actId="26606"/>
          <ac:spMkLst>
            <pc:docMk/>
            <pc:sldMk cId="2960332610" sldId="299"/>
            <ac:spMk id="13" creationId="{61C7310A-3A42-4F75-8058-7F39E52B11BC}"/>
          </ac:spMkLst>
        </pc:spChg>
        <pc:spChg chg="add del">
          <ac:chgData name="Barry Jones" userId="0372f535bcb438a2" providerId="LiveId" clId="{10CEB2A8-92A2-478F-83EE-725242780E91}" dt="2022-10-17T18:32:36.218" v="55745" actId="26606"/>
          <ac:spMkLst>
            <pc:docMk/>
            <pc:sldMk cId="2960332610" sldId="299"/>
            <ac:spMk id="15" creationId="{27D88313-56C7-45D8-8D97-2F5CCBF99683}"/>
          </ac:spMkLst>
        </pc:spChg>
        <pc:spChg chg="add del">
          <ac:chgData name="Barry Jones" userId="0372f535bcb438a2" providerId="LiveId" clId="{10CEB2A8-92A2-478F-83EE-725242780E91}" dt="2022-10-17T18:32:45.788" v="55746" actId="26606"/>
          <ac:spMkLst>
            <pc:docMk/>
            <pc:sldMk cId="2960332610" sldId="299"/>
            <ac:spMk id="20" creationId="{6C4028FD-8BAA-4A19-BFDE-594D991B7552}"/>
          </ac:spMkLst>
        </pc:spChg>
        <pc:spChg chg="add">
          <ac:chgData name="Barry Jones" userId="0372f535bcb438a2" providerId="LiveId" clId="{10CEB2A8-92A2-478F-83EE-725242780E91}" dt="2022-10-17T18:32:45.788" v="55746" actId="26606"/>
          <ac:spMkLst>
            <pc:docMk/>
            <pc:sldMk cId="2960332610" sldId="299"/>
            <ac:spMk id="25" creationId="{6C4028FD-8BAA-4A19-BFDE-594D991B7552}"/>
          </ac:spMkLst>
        </pc:spChg>
        <pc:graphicFrameChg chg="add mod modGraphic">
          <ac:chgData name="Barry Jones" userId="0372f535bcb438a2" providerId="LiveId" clId="{10CEB2A8-92A2-478F-83EE-725242780E91}" dt="2022-10-19T18:56:25.172" v="63761" actId="114"/>
          <ac:graphicFrameMkLst>
            <pc:docMk/>
            <pc:sldMk cId="2960332610" sldId="299"/>
            <ac:graphicFrameMk id="5" creationId="{C71C1918-2B64-AF52-78DE-B7068D5EDCCD}"/>
          </ac:graphicFrameMkLst>
        </pc:graphicFrameChg>
      </pc:sldChg>
      <pc:sldChg chg="addSp modSp new mod setBg">
        <pc:chgData name="Barry Jones" userId="0372f535bcb438a2" providerId="LiveId" clId="{10CEB2A8-92A2-478F-83EE-725242780E91}" dt="2022-11-01T12:40:32.184" v="66584" actId="255"/>
        <pc:sldMkLst>
          <pc:docMk/>
          <pc:sldMk cId="3605044056" sldId="300"/>
        </pc:sldMkLst>
        <pc:spChg chg="mod">
          <ac:chgData name="Barry Jones" userId="0372f535bcb438a2" providerId="LiveId" clId="{10CEB2A8-92A2-478F-83EE-725242780E91}" dt="2022-10-17T18:36:03.080" v="55752" actId="26606"/>
          <ac:spMkLst>
            <pc:docMk/>
            <pc:sldMk cId="3605044056" sldId="300"/>
            <ac:spMk id="2" creationId="{499A29C0-2C62-993D-9D02-E658738D4025}"/>
          </ac:spMkLst>
        </pc:spChg>
        <pc:spChg chg="mod ord">
          <ac:chgData name="Barry Jones" userId="0372f535bcb438a2" providerId="LiveId" clId="{10CEB2A8-92A2-478F-83EE-725242780E91}" dt="2022-11-01T12:40:32.184" v="66584" actId="255"/>
          <ac:spMkLst>
            <pc:docMk/>
            <pc:sldMk cId="3605044056" sldId="300"/>
            <ac:spMk id="3" creationId="{FB515FAB-4023-45AE-EFE7-7A2787B659A1}"/>
          </ac:spMkLst>
        </pc:spChg>
        <pc:spChg chg="add">
          <ac:chgData name="Barry Jones" userId="0372f535bcb438a2" providerId="LiveId" clId="{10CEB2A8-92A2-478F-83EE-725242780E91}" dt="2022-10-17T18:36:03.080" v="55752" actId="26606"/>
          <ac:spMkLst>
            <pc:docMk/>
            <pc:sldMk cId="3605044056" sldId="300"/>
            <ac:spMk id="10" creationId="{21516CB1-E8C8-4751-B6A6-46B2D1E72A61}"/>
          </ac:spMkLst>
        </pc:spChg>
        <pc:spChg chg="add">
          <ac:chgData name="Barry Jones" userId="0372f535bcb438a2" providerId="LiveId" clId="{10CEB2A8-92A2-478F-83EE-725242780E91}" dt="2022-10-17T18:36:03.080" v="55752" actId="26606"/>
          <ac:spMkLst>
            <pc:docMk/>
            <pc:sldMk cId="3605044056" sldId="300"/>
            <ac:spMk id="12" creationId="{90C0C0D1-E79A-41FF-8322-256F6DD1499B}"/>
          </ac:spMkLst>
        </pc:spChg>
        <pc:spChg chg="add">
          <ac:chgData name="Barry Jones" userId="0372f535bcb438a2" providerId="LiveId" clId="{10CEB2A8-92A2-478F-83EE-725242780E91}" dt="2022-10-17T18:36:03.080" v="55752" actId="26606"/>
          <ac:spMkLst>
            <pc:docMk/>
            <pc:sldMk cId="3605044056" sldId="300"/>
            <ac:spMk id="14" creationId="{395FA420-5595-49D1-9D5F-79EC43B55574}"/>
          </ac:spMkLst>
        </pc:spChg>
        <pc:picChg chg="add mod">
          <ac:chgData name="Barry Jones" userId="0372f535bcb438a2" providerId="LiveId" clId="{10CEB2A8-92A2-478F-83EE-725242780E91}" dt="2022-10-17T18:36:03.080" v="55752" actId="26606"/>
          <ac:picMkLst>
            <pc:docMk/>
            <pc:sldMk cId="3605044056" sldId="300"/>
            <ac:picMk id="4" creationId="{2F1985A9-F454-923B-07F3-389771F3D2FA}"/>
          </ac:picMkLst>
        </pc:picChg>
        <pc:picChg chg="add mod">
          <ac:chgData name="Barry Jones" userId="0372f535bcb438a2" providerId="LiveId" clId="{10CEB2A8-92A2-478F-83EE-725242780E91}" dt="2022-10-17T18:36:03.080" v="55752" actId="26606"/>
          <ac:picMkLst>
            <pc:docMk/>
            <pc:sldMk cId="3605044056" sldId="300"/>
            <ac:picMk id="5" creationId="{B2A1F0BC-93B8-31BC-7A10-D72A1A9FB93A}"/>
          </ac:picMkLst>
        </pc:picChg>
      </pc:sldChg>
      <pc:sldChg chg="addSp delSp modSp new mod setBg">
        <pc:chgData name="Barry Jones" userId="0372f535bcb438a2" providerId="LiveId" clId="{10CEB2A8-92A2-478F-83EE-725242780E91}" dt="2022-10-19T17:17:20.140" v="63466" actId="26606"/>
        <pc:sldMkLst>
          <pc:docMk/>
          <pc:sldMk cId="3311865716" sldId="301"/>
        </pc:sldMkLst>
        <pc:spChg chg="mod ord">
          <ac:chgData name="Barry Jones" userId="0372f535bcb438a2" providerId="LiveId" clId="{10CEB2A8-92A2-478F-83EE-725242780E91}" dt="2022-10-19T17:17:20.140" v="63466" actId="26606"/>
          <ac:spMkLst>
            <pc:docMk/>
            <pc:sldMk cId="3311865716" sldId="301"/>
            <ac:spMk id="2" creationId="{16ED7098-082A-403A-B148-41AEC73AB6EF}"/>
          </ac:spMkLst>
        </pc:spChg>
        <pc:spChg chg="mod ord">
          <ac:chgData name="Barry Jones" userId="0372f535bcb438a2" providerId="LiveId" clId="{10CEB2A8-92A2-478F-83EE-725242780E91}" dt="2022-10-19T17:17:20.140" v="63466" actId="26606"/>
          <ac:spMkLst>
            <pc:docMk/>
            <pc:sldMk cId="3311865716" sldId="301"/>
            <ac:spMk id="3" creationId="{CF388A69-B037-EA64-9554-99899DC1759C}"/>
          </ac:spMkLst>
        </pc:spChg>
        <pc:spChg chg="add del">
          <ac:chgData name="Barry Jones" userId="0372f535bcb438a2" providerId="LiveId" clId="{10CEB2A8-92A2-478F-83EE-725242780E91}" dt="2022-10-19T17:16:55.509" v="63463" actId="26606"/>
          <ac:spMkLst>
            <pc:docMk/>
            <pc:sldMk cId="3311865716" sldId="301"/>
            <ac:spMk id="10" creationId="{231BF440-39FA-4087-84CC-2EEC0BBDAF29}"/>
          </ac:spMkLst>
        </pc:spChg>
        <pc:spChg chg="add del">
          <ac:chgData name="Barry Jones" userId="0372f535bcb438a2" providerId="LiveId" clId="{10CEB2A8-92A2-478F-83EE-725242780E91}" dt="2022-10-19T17:16:55.509" v="63463" actId="26606"/>
          <ac:spMkLst>
            <pc:docMk/>
            <pc:sldMk cId="3311865716" sldId="301"/>
            <ac:spMk id="12" creationId="{F04E4CBA-303B-48BD-8451-C2701CB0EEBF}"/>
          </ac:spMkLst>
        </pc:spChg>
        <pc:spChg chg="add del">
          <ac:chgData name="Barry Jones" userId="0372f535bcb438a2" providerId="LiveId" clId="{10CEB2A8-92A2-478F-83EE-725242780E91}" dt="2022-10-19T17:16:55.509" v="63463" actId="26606"/>
          <ac:spMkLst>
            <pc:docMk/>
            <pc:sldMk cId="3311865716" sldId="301"/>
            <ac:spMk id="14" creationId="{F6CA58B3-AFCC-4A40-9882-50D5080879B0}"/>
          </ac:spMkLst>
        </pc:spChg>
        <pc:spChg chg="add del">
          <ac:chgData name="Barry Jones" userId="0372f535bcb438a2" providerId="LiveId" clId="{10CEB2A8-92A2-478F-83EE-725242780E91}" dt="2022-10-19T17:16:55.509" v="63463" actId="26606"/>
          <ac:spMkLst>
            <pc:docMk/>
            <pc:sldMk cId="3311865716" sldId="301"/>
            <ac:spMk id="16" creationId="{75C56826-D4E5-42ED-8529-079651CB3005}"/>
          </ac:spMkLst>
        </pc:spChg>
        <pc:spChg chg="add del">
          <ac:chgData name="Barry Jones" userId="0372f535bcb438a2" providerId="LiveId" clId="{10CEB2A8-92A2-478F-83EE-725242780E91}" dt="2022-10-19T17:16:55.509" v="63463" actId="26606"/>
          <ac:spMkLst>
            <pc:docMk/>
            <pc:sldMk cId="3311865716" sldId="301"/>
            <ac:spMk id="18" creationId="{82095FCE-EF05-4443-B97A-85DEE3A5CA17}"/>
          </ac:spMkLst>
        </pc:spChg>
        <pc:spChg chg="add del">
          <ac:chgData name="Barry Jones" userId="0372f535bcb438a2" providerId="LiveId" clId="{10CEB2A8-92A2-478F-83EE-725242780E91}" dt="2022-10-19T17:16:55.509" v="63463" actId="26606"/>
          <ac:spMkLst>
            <pc:docMk/>
            <pc:sldMk cId="3311865716" sldId="301"/>
            <ac:spMk id="20" creationId="{CA00AE6B-AA30-4CF8-BA6F-339B780AD76C}"/>
          </ac:spMkLst>
        </pc:spChg>
        <pc:spChg chg="add del">
          <ac:chgData name="Barry Jones" userId="0372f535bcb438a2" providerId="LiveId" clId="{10CEB2A8-92A2-478F-83EE-725242780E91}" dt="2022-10-19T17:17:20.140" v="63466" actId="26606"/>
          <ac:spMkLst>
            <pc:docMk/>
            <pc:sldMk cId="3311865716" sldId="301"/>
            <ac:spMk id="22" creationId="{99F1FFA9-D672-408C-9220-ADEEC6ABDD09}"/>
          </ac:spMkLst>
        </pc:spChg>
        <pc:spChg chg="add">
          <ac:chgData name="Barry Jones" userId="0372f535bcb438a2" providerId="LiveId" clId="{10CEB2A8-92A2-478F-83EE-725242780E91}" dt="2022-10-19T17:17:20.140" v="63466" actId="26606"/>
          <ac:spMkLst>
            <pc:docMk/>
            <pc:sldMk cId="3311865716" sldId="301"/>
            <ac:spMk id="27" creationId="{231BF440-39FA-4087-84CC-2EEC0BBDAF29}"/>
          </ac:spMkLst>
        </pc:spChg>
        <pc:spChg chg="add">
          <ac:chgData name="Barry Jones" userId="0372f535bcb438a2" providerId="LiveId" clId="{10CEB2A8-92A2-478F-83EE-725242780E91}" dt="2022-10-19T17:17:20.140" v="63466" actId="26606"/>
          <ac:spMkLst>
            <pc:docMk/>
            <pc:sldMk cId="3311865716" sldId="301"/>
            <ac:spMk id="29" creationId="{F04E4CBA-303B-48BD-8451-C2701CB0EEBF}"/>
          </ac:spMkLst>
        </pc:spChg>
        <pc:spChg chg="add">
          <ac:chgData name="Barry Jones" userId="0372f535bcb438a2" providerId="LiveId" clId="{10CEB2A8-92A2-478F-83EE-725242780E91}" dt="2022-10-19T17:17:20.140" v="63466" actId="26606"/>
          <ac:spMkLst>
            <pc:docMk/>
            <pc:sldMk cId="3311865716" sldId="301"/>
            <ac:spMk id="31" creationId="{F6CA58B3-AFCC-4A40-9882-50D5080879B0}"/>
          </ac:spMkLst>
        </pc:spChg>
        <pc:spChg chg="add">
          <ac:chgData name="Barry Jones" userId="0372f535bcb438a2" providerId="LiveId" clId="{10CEB2A8-92A2-478F-83EE-725242780E91}" dt="2022-10-19T17:17:20.140" v="63466" actId="26606"/>
          <ac:spMkLst>
            <pc:docMk/>
            <pc:sldMk cId="3311865716" sldId="301"/>
            <ac:spMk id="33" creationId="{75C56826-D4E5-42ED-8529-079651CB3005}"/>
          </ac:spMkLst>
        </pc:spChg>
        <pc:spChg chg="add">
          <ac:chgData name="Barry Jones" userId="0372f535bcb438a2" providerId="LiveId" clId="{10CEB2A8-92A2-478F-83EE-725242780E91}" dt="2022-10-19T17:17:20.140" v="63466" actId="26606"/>
          <ac:spMkLst>
            <pc:docMk/>
            <pc:sldMk cId="3311865716" sldId="301"/>
            <ac:spMk id="35" creationId="{82095FCE-EF05-4443-B97A-85DEE3A5CA17}"/>
          </ac:spMkLst>
        </pc:spChg>
        <pc:spChg chg="add">
          <ac:chgData name="Barry Jones" userId="0372f535bcb438a2" providerId="LiveId" clId="{10CEB2A8-92A2-478F-83EE-725242780E91}" dt="2022-10-19T17:17:20.140" v="63466" actId="26606"/>
          <ac:spMkLst>
            <pc:docMk/>
            <pc:sldMk cId="3311865716" sldId="301"/>
            <ac:spMk id="37" creationId="{CA00AE6B-AA30-4CF8-BA6F-339B780AD76C}"/>
          </ac:spMkLst>
        </pc:spChg>
        <pc:picChg chg="add mod">
          <ac:chgData name="Barry Jones" userId="0372f535bcb438a2" providerId="LiveId" clId="{10CEB2A8-92A2-478F-83EE-725242780E91}" dt="2022-10-19T17:17:20.140" v="63466" actId="26606"/>
          <ac:picMkLst>
            <pc:docMk/>
            <pc:sldMk cId="3311865716" sldId="301"/>
            <ac:picMk id="4" creationId="{13F9FC2C-15E9-BE51-7451-698ADD201CD3}"/>
          </ac:picMkLst>
        </pc:picChg>
        <pc:picChg chg="add mod modCrop">
          <ac:chgData name="Barry Jones" userId="0372f535bcb438a2" providerId="LiveId" clId="{10CEB2A8-92A2-478F-83EE-725242780E91}" dt="2022-10-19T17:17:20.140" v="63466" actId="26606"/>
          <ac:picMkLst>
            <pc:docMk/>
            <pc:sldMk cId="3311865716" sldId="301"/>
            <ac:picMk id="5" creationId="{52F9DE5A-5AAF-2FBF-903A-08E2ECFFD7C2}"/>
          </ac:picMkLst>
        </pc:picChg>
      </pc:sldChg>
      <pc:sldChg chg="addSp delSp modSp new mod setBg">
        <pc:chgData name="Barry Jones" userId="0372f535bcb438a2" providerId="LiveId" clId="{10CEB2A8-92A2-478F-83EE-725242780E91}" dt="2022-11-01T13:04:44.810" v="66913" actId="13926"/>
        <pc:sldMkLst>
          <pc:docMk/>
          <pc:sldMk cId="4134070497" sldId="302"/>
        </pc:sldMkLst>
        <pc:spChg chg="mod">
          <ac:chgData name="Barry Jones" userId="0372f535bcb438a2" providerId="LiveId" clId="{10CEB2A8-92A2-478F-83EE-725242780E91}" dt="2022-10-19T17:20:30.419" v="63470" actId="26606"/>
          <ac:spMkLst>
            <pc:docMk/>
            <pc:sldMk cId="4134070497" sldId="302"/>
            <ac:spMk id="2" creationId="{6D5C9F60-0322-CE0E-BB74-B0A8A3432E16}"/>
          </ac:spMkLst>
        </pc:spChg>
        <pc:spChg chg="mod">
          <ac:chgData name="Barry Jones" userId="0372f535bcb438a2" providerId="LiveId" clId="{10CEB2A8-92A2-478F-83EE-725242780E91}" dt="2022-11-01T13:04:44.810" v="66913" actId="13926"/>
          <ac:spMkLst>
            <pc:docMk/>
            <pc:sldMk cId="4134070497" sldId="302"/>
            <ac:spMk id="3" creationId="{F896871F-B51F-6157-EF9C-9A7C7564AF0C}"/>
          </ac:spMkLst>
        </pc:spChg>
        <pc:spChg chg="add del">
          <ac:chgData name="Barry Jones" userId="0372f535bcb438a2" providerId="LiveId" clId="{10CEB2A8-92A2-478F-83EE-725242780E91}" dt="2022-10-19T17:20:30.419" v="63469" actId="26606"/>
          <ac:spMkLst>
            <pc:docMk/>
            <pc:sldMk cId="4134070497" sldId="302"/>
            <ac:spMk id="9" creationId="{F13C74B1-5B17-4795-BED0-7140497B445A}"/>
          </ac:spMkLst>
        </pc:spChg>
        <pc:spChg chg="add del">
          <ac:chgData name="Barry Jones" userId="0372f535bcb438a2" providerId="LiveId" clId="{10CEB2A8-92A2-478F-83EE-725242780E91}" dt="2022-10-19T17:20:30.419" v="63469" actId="26606"/>
          <ac:spMkLst>
            <pc:docMk/>
            <pc:sldMk cId="4134070497" sldId="302"/>
            <ac:spMk id="11" creationId="{D4974D33-8DC5-464E-8C6D-BE58F0669C17}"/>
          </ac:spMkLst>
        </pc:spChg>
        <pc:spChg chg="add">
          <ac:chgData name="Barry Jones" userId="0372f535bcb438a2" providerId="LiveId" clId="{10CEB2A8-92A2-478F-83EE-725242780E91}" dt="2022-10-19T17:20:30.419" v="63470" actId="26606"/>
          <ac:spMkLst>
            <pc:docMk/>
            <pc:sldMk cId="4134070497" sldId="302"/>
            <ac:spMk id="13" creationId="{D009D6D5-DAC2-4A8B-A17A-E206B9012D09}"/>
          </ac:spMkLst>
        </pc:spChg>
        <pc:picChg chg="add mod">
          <ac:chgData name="Barry Jones" userId="0372f535bcb438a2" providerId="LiveId" clId="{10CEB2A8-92A2-478F-83EE-725242780E91}" dt="2022-10-19T17:20:30.419" v="63470" actId="26606"/>
          <ac:picMkLst>
            <pc:docMk/>
            <pc:sldMk cId="4134070497" sldId="302"/>
            <ac:picMk id="4" creationId="{F538DB6E-6D88-FA49-3AE2-AFA38A577941}"/>
          </ac:picMkLst>
        </pc:picChg>
      </pc:sldChg>
      <pc:sldChg chg="addSp modSp new mod setBg">
        <pc:chgData name="Barry Jones" userId="0372f535bcb438a2" providerId="LiveId" clId="{10CEB2A8-92A2-478F-83EE-725242780E91}" dt="2022-10-22T16:23:50.554" v="64711" actId="20577"/>
        <pc:sldMkLst>
          <pc:docMk/>
          <pc:sldMk cId="4194836159" sldId="303"/>
        </pc:sldMkLst>
        <pc:spChg chg="mod">
          <ac:chgData name="Barry Jones" userId="0372f535bcb438a2" providerId="LiveId" clId="{10CEB2A8-92A2-478F-83EE-725242780E91}" dt="2022-10-19T17:22:57.631" v="63473" actId="26606"/>
          <ac:spMkLst>
            <pc:docMk/>
            <pc:sldMk cId="4194836159" sldId="303"/>
            <ac:spMk id="2" creationId="{9B8C12BE-51F1-8FD7-761D-AEAC9CFDE870}"/>
          </ac:spMkLst>
        </pc:spChg>
        <pc:spChg chg="mod">
          <ac:chgData name="Barry Jones" userId="0372f535bcb438a2" providerId="LiveId" clId="{10CEB2A8-92A2-478F-83EE-725242780E91}" dt="2022-10-22T16:23:50.554" v="64711" actId="20577"/>
          <ac:spMkLst>
            <pc:docMk/>
            <pc:sldMk cId="4194836159" sldId="303"/>
            <ac:spMk id="3" creationId="{1881D7AF-5FA8-410A-BB81-55AB1B8EDAF0}"/>
          </ac:spMkLst>
        </pc:spChg>
        <pc:spChg chg="add">
          <ac:chgData name="Barry Jones" userId="0372f535bcb438a2" providerId="LiveId" clId="{10CEB2A8-92A2-478F-83EE-725242780E91}" dt="2022-10-19T17:22:57.631" v="63473" actId="26606"/>
          <ac:spMkLst>
            <pc:docMk/>
            <pc:sldMk cId="4194836159" sldId="303"/>
            <ac:spMk id="8" creationId="{777A147A-9ED8-46B4-8660-1B3C2AA880B5}"/>
          </ac:spMkLst>
        </pc:spChg>
        <pc:spChg chg="add">
          <ac:chgData name="Barry Jones" userId="0372f535bcb438a2" providerId="LiveId" clId="{10CEB2A8-92A2-478F-83EE-725242780E91}" dt="2022-10-19T17:22:57.631" v="63473" actId="26606"/>
          <ac:spMkLst>
            <pc:docMk/>
            <pc:sldMk cId="4194836159" sldId="303"/>
            <ac:spMk id="10" creationId="{5D6C15A0-C087-4593-8414-2B4EC1CDC3DE}"/>
          </ac:spMkLst>
        </pc:spChg>
      </pc:sldChg>
      <pc:sldChg chg="modSp new del mod">
        <pc:chgData name="Barry Jones" userId="0372f535bcb438a2" providerId="LiveId" clId="{10CEB2A8-92A2-478F-83EE-725242780E91}" dt="2022-10-16T04:18:47.699" v="26925" actId="2696"/>
        <pc:sldMkLst>
          <pc:docMk/>
          <pc:sldMk cId="1011999982" sldId="304"/>
        </pc:sldMkLst>
        <pc:spChg chg="mod">
          <ac:chgData name="Barry Jones" userId="0372f535bcb438a2" providerId="LiveId" clId="{10CEB2A8-92A2-478F-83EE-725242780E91}" dt="2022-10-16T04:17:29.621" v="26891" actId="20577"/>
          <ac:spMkLst>
            <pc:docMk/>
            <pc:sldMk cId="1011999982" sldId="304"/>
            <ac:spMk id="2" creationId="{ED71CC28-DA4E-FACB-F926-1958C747832E}"/>
          </ac:spMkLst>
        </pc:spChg>
        <pc:spChg chg="mod">
          <ac:chgData name="Barry Jones" userId="0372f535bcb438a2" providerId="LiveId" clId="{10CEB2A8-92A2-478F-83EE-725242780E91}" dt="2022-10-16T04:10:32.081" v="26332" actId="20577"/>
          <ac:spMkLst>
            <pc:docMk/>
            <pc:sldMk cId="1011999982" sldId="304"/>
            <ac:spMk id="3" creationId="{149C5CC3-0160-AC24-6107-86F2A9E8CEA3}"/>
          </ac:spMkLst>
        </pc:spChg>
      </pc:sldChg>
      <pc:sldChg chg="addSp modSp new mod setBg">
        <pc:chgData name="Barry Jones" userId="0372f535bcb438a2" providerId="LiveId" clId="{10CEB2A8-92A2-478F-83EE-725242780E91}" dt="2022-10-19T18:56:14.582" v="63760" actId="114"/>
        <pc:sldMkLst>
          <pc:docMk/>
          <pc:sldMk cId="2223417181" sldId="305"/>
        </pc:sldMkLst>
        <pc:spChg chg="mod">
          <ac:chgData name="Barry Jones" userId="0372f535bcb438a2" providerId="LiveId" clId="{10CEB2A8-92A2-478F-83EE-725242780E91}" dt="2022-10-17T18:29:50.706" v="55741" actId="26606"/>
          <ac:spMkLst>
            <pc:docMk/>
            <pc:sldMk cId="2223417181" sldId="305"/>
            <ac:spMk id="2" creationId="{DD0BC228-A348-CBF8-36F9-294D39A83DB5}"/>
          </ac:spMkLst>
        </pc:spChg>
        <pc:spChg chg="mod">
          <ac:chgData name="Barry Jones" userId="0372f535bcb438a2" providerId="LiveId" clId="{10CEB2A8-92A2-478F-83EE-725242780E91}" dt="2022-10-19T18:56:14.582" v="63760" actId="114"/>
          <ac:spMkLst>
            <pc:docMk/>
            <pc:sldMk cId="2223417181" sldId="305"/>
            <ac:spMk id="3" creationId="{150725D9-8E07-5233-BD94-33DEE24B9BD6}"/>
          </ac:spMkLst>
        </pc:spChg>
        <pc:spChg chg="add">
          <ac:chgData name="Barry Jones" userId="0372f535bcb438a2" providerId="LiveId" clId="{10CEB2A8-92A2-478F-83EE-725242780E91}" dt="2022-10-17T18:29:50.706" v="55741" actId="26606"/>
          <ac:spMkLst>
            <pc:docMk/>
            <pc:sldMk cId="2223417181" sldId="305"/>
            <ac:spMk id="9" creationId="{45D37F4E-DDB4-456B-97E0-9937730A039F}"/>
          </ac:spMkLst>
        </pc:spChg>
        <pc:spChg chg="add">
          <ac:chgData name="Barry Jones" userId="0372f535bcb438a2" providerId="LiveId" clId="{10CEB2A8-92A2-478F-83EE-725242780E91}" dt="2022-10-17T18:29:50.706" v="55741" actId="26606"/>
          <ac:spMkLst>
            <pc:docMk/>
            <pc:sldMk cId="2223417181" sldId="305"/>
            <ac:spMk id="11" creationId="{B2DD41CD-8F47-4F56-AD12-4E2FF7696987}"/>
          </ac:spMkLst>
        </pc:spChg>
        <pc:picChg chg="add mod">
          <ac:chgData name="Barry Jones" userId="0372f535bcb438a2" providerId="LiveId" clId="{10CEB2A8-92A2-478F-83EE-725242780E91}" dt="2022-10-17T18:29:50.706" v="55741" actId="26606"/>
          <ac:picMkLst>
            <pc:docMk/>
            <pc:sldMk cId="2223417181" sldId="305"/>
            <ac:picMk id="4" creationId="{DE7AD8FF-F2E4-7F0B-5DF5-2A24FFA6683B}"/>
          </ac:picMkLst>
        </pc:picChg>
      </pc:sldChg>
      <pc:sldChg chg="addSp modSp new mod setBg">
        <pc:chgData name="Barry Jones" userId="0372f535bcb438a2" providerId="LiveId" clId="{10CEB2A8-92A2-478F-83EE-725242780E91}" dt="2022-10-17T18:31:16.837" v="55743" actId="26606"/>
        <pc:sldMkLst>
          <pc:docMk/>
          <pc:sldMk cId="2336520710" sldId="306"/>
        </pc:sldMkLst>
        <pc:spChg chg="mod">
          <ac:chgData name="Barry Jones" userId="0372f535bcb438a2" providerId="LiveId" clId="{10CEB2A8-92A2-478F-83EE-725242780E91}" dt="2022-10-17T18:31:16.837" v="55743" actId="26606"/>
          <ac:spMkLst>
            <pc:docMk/>
            <pc:sldMk cId="2336520710" sldId="306"/>
            <ac:spMk id="2" creationId="{06DE93B5-FE87-7A21-F900-6E1FCE79CEDA}"/>
          </ac:spMkLst>
        </pc:spChg>
        <pc:spChg chg="mod">
          <ac:chgData name="Barry Jones" userId="0372f535bcb438a2" providerId="LiveId" clId="{10CEB2A8-92A2-478F-83EE-725242780E91}" dt="2022-10-17T18:31:16.837" v="55743" actId="26606"/>
          <ac:spMkLst>
            <pc:docMk/>
            <pc:sldMk cId="2336520710" sldId="306"/>
            <ac:spMk id="3" creationId="{363F2586-F234-D180-6C05-6EB2A9684CE3}"/>
          </ac:spMkLst>
        </pc:spChg>
        <pc:spChg chg="add">
          <ac:chgData name="Barry Jones" userId="0372f535bcb438a2" providerId="LiveId" clId="{10CEB2A8-92A2-478F-83EE-725242780E91}" dt="2022-10-17T18:31:16.837" v="55743" actId="26606"/>
          <ac:spMkLst>
            <pc:docMk/>
            <pc:sldMk cId="2336520710" sldId="306"/>
            <ac:spMk id="9" creationId="{2B97F24A-32CE-4C1C-A50D-3016B394DCFB}"/>
          </ac:spMkLst>
        </pc:spChg>
        <pc:spChg chg="add">
          <ac:chgData name="Barry Jones" userId="0372f535bcb438a2" providerId="LiveId" clId="{10CEB2A8-92A2-478F-83EE-725242780E91}" dt="2022-10-17T18:31:16.837" v="55743" actId="26606"/>
          <ac:spMkLst>
            <pc:docMk/>
            <pc:sldMk cId="2336520710" sldId="306"/>
            <ac:spMk id="11" creationId="{CD8B4F24-440B-49E9-B85D-733523DC064B}"/>
          </ac:spMkLst>
        </pc:spChg>
        <pc:picChg chg="add mod">
          <ac:chgData name="Barry Jones" userId="0372f535bcb438a2" providerId="LiveId" clId="{10CEB2A8-92A2-478F-83EE-725242780E91}" dt="2022-10-17T18:31:16.837" v="55743" actId="26606"/>
          <ac:picMkLst>
            <pc:docMk/>
            <pc:sldMk cId="2336520710" sldId="306"/>
            <ac:picMk id="4" creationId="{13F70C3F-B90E-EF65-9442-CE3C5695B5C6}"/>
          </ac:picMkLst>
        </pc:picChg>
      </pc:sldChg>
      <pc:sldChg chg="addSp modSp new mod setBg">
        <pc:chgData name="Barry Jones" userId="0372f535bcb438a2" providerId="LiveId" clId="{10CEB2A8-92A2-478F-83EE-725242780E91}" dt="2022-11-01T13:06:25.731" v="66919" actId="13926"/>
        <pc:sldMkLst>
          <pc:docMk/>
          <pc:sldMk cId="1944180105" sldId="307"/>
        </pc:sldMkLst>
        <pc:spChg chg="mod">
          <ac:chgData name="Barry Jones" userId="0372f535bcb438a2" providerId="LiveId" clId="{10CEB2A8-92A2-478F-83EE-725242780E91}" dt="2022-10-19T17:35:17.586" v="63487" actId="26606"/>
          <ac:spMkLst>
            <pc:docMk/>
            <pc:sldMk cId="1944180105" sldId="307"/>
            <ac:spMk id="2" creationId="{B7CB7844-D7EA-5291-6454-149F6B96E068}"/>
          </ac:spMkLst>
        </pc:spChg>
        <pc:spChg chg="mod ord">
          <ac:chgData name="Barry Jones" userId="0372f535bcb438a2" providerId="LiveId" clId="{10CEB2A8-92A2-478F-83EE-725242780E91}" dt="2022-11-01T13:06:25.731" v="66919" actId="13926"/>
          <ac:spMkLst>
            <pc:docMk/>
            <pc:sldMk cId="1944180105" sldId="307"/>
            <ac:spMk id="3" creationId="{8B9382F6-1608-9D0F-BF14-355637DB04BF}"/>
          </ac:spMkLst>
        </pc:spChg>
        <pc:spChg chg="add">
          <ac:chgData name="Barry Jones" userId="0372f535bcb438a2" providerId="LiveId" clId="{10CEB2A8-92A2-478F-83EE-725242780E91}" dt="2022-10-19T17:35:17.586" v="63487" actId="26606"/>
          <ac:spMkLst>
            <pc:docMk/>
            <pc:sldMk cId="1944180105" sldId="307"/>
            <ac:spMk id="11" creationId="{1E9986A5-A7D1-4022-BAC0-885FB7A141AE}"/>
          </ac:spMkLst>
        </pc:spChg>
        <pc:spChg chg="add">
          <ac:chgData name="Barry Jones" userId="0372f535bcb438a2" providerId="LiveId" clId="{10CEB2A8-92A2-478F-83EE-725242780E91}" dt="2022-10-19T17:35:17.586" v="63487" actId="26606"/>
          <ac:spMkLst>
            <pc:docMk/>
            <pc:sldMk cId="1944180105" sldId="307"/>
            <ac:spMk id="13" creationId="{D2758DA7-6A89-49A1-B9F5-546D993242F8}"/>
          </ac:spMkLst>
        </pc:spChg>
        <pc:picChg chg="add mod ord">
          <ac:chgData name="Barry Jones" userId="0372f535bcb438a2" providerId="LiveId" clId="{10CEB2A8-92A2-478F-83EE-725242780E91}" dt="2022-10-19T17:35:42.533" v="63491" actId="1076"/>
          <ac:picMkLst>
            <pc:docMk/>
            <pc:sldMk cId="1944180105" sldId="307"/>
            <ac:picMk id="4" creationId="{752C966B-8A02-5F5C-2176-406FD427B684}"/>
          </ac:picMkLst>
        </pc:picChg>
        <pc:picChg chg="add mod">
          <ac:chgData name="Barry Jones" userId="0372f535bcb438a2" providerId="LiveId" clId="{10CEB2A8-92A2-478F-83EE-725242780E91}" dt="2022-10-19T17:35:48.243" v="63492" actId="1076"/>
          <ac:picMkLst>
            <pc:docMk/>
            <pc:sldMk cId="1944180105" sldId="307"/>
            <ac:picMk id="5" creationId="{987A310D-6C6F-663D-3D4D-6E37DB1D4D9E}"/>
          </ac:picMkLst>
        </pc:picChg>
        <pc:picChg chg="add mod">
          <ac:chgData name="Barry Jones" userId="0372f535bcb438a2" providerId="LiveId" clId="{10CEB2A8-92A2-478F-83EE-725242780E91}" dt="2022-10-19T17:35:17.586" v="63487" actId="26606"/>
          <ac:picMkLst>
            <pc:docMk/>
            <pc:sldMk cId="1944180105" sldId="307"/>
            <ac:picMk id="6" creationId="{95451E01-9D83-7319-11AA-E153C2BD1C3E}"/>
          </ac:picMkLst>
        </pc:picChg>
      </pc:sldChg>
      <pc:sldChg chg="addSp delSp modSp new mod setBg">
        <pc:chgData name="Barry Jones" userId="0372f535bcb438a2" providerId="LiveId" clId="{10CEB2A8-92A2-478F-83EE-725242780E91}" dt="2022-10-19T18:57:23.923" v="63767" actId="114"/>
        <pc:sldMkLst>
          <pc:docMk/>
          <pc:sldMk cId="2774114946" sldId="308"/>
        </pc:sldMkLst>
        <pc:spChg chg="mod">
          <ac:chgData name="Barry Jones" userId="0372f535bcb438a2" providerId="LiveId" clId="{10CEB2A8-92A2-478F-83EE-725242780E91}" dt="2022-10-19T17:37:13.190" v="63495" actId="26606"/>
          <ac:spMkLst>
            <pc:docMk/>
            <pc:sldMk cId="2774114946" sldId="308"/>
            <ac:spMk id="2" creationId="{95C34873-8401-3F00-F4CD-A98380C440C7}"/>
          </ac:spMkLst>
        </pc:spChg>
        <pc:spChg chg="mod">
          <ac:chgData name="Barry Jones" userId="0372f535bcb438a2" providerId="LiveId" clId="{10CEB2A8-92A2-478F-83EE-725242780E91}" dt="2022-10-19T18:57:23.923" v="63767" actId="114"/>
          <ac:spMkLst>
            <pc:docMk/>
            <pc:sldMk cId="2774114946" sldId="308"/>
            <ac:spMk id="3" creationId="{C6F86F4D-B6D0-5D57-1F86-D8975E46D70B}"/>
          </ac:spMkLst>
        </pc:spChg>
        <pc:spChg chg="add del">
          <ac:chgData name="Barry Jones" userId="0372f535bcb438a2" providerId="LiveId" clId="{10CEB2A8-92A2-478F-83EE-725242780E91}" dt="2022-10-19T17:37:13.190" v="63495" actId="26606"/>
          <ac:spMkLst>
            <pc:docMk/>
            <pc:sldMk cId="2774114946" sldId="308"/>
            <ac:spMk id="9" creationId="{1ECAB1E8-8195-4748-BE71-FF806D86892E}"/>
          </ac:spMkLst>
        </pc:spChg>
        <pc:spChg chg="add del">
          <ac:chgData name="Barry Jones" userId="0372f535bcb438a2" providerId="LiveId" clId="{10CEB2A8-92A2-478F-83EE-725242780E91}" dt="2022-10-19T17:37:13.190" v="63495" actId="26606"/>
          <ac:spMkLst>
            <pc:docMk/>
            <pc:sldMk cId="2774114946" sldId="308"/>
            <ac:spMk id="11" creationId="{57F6BDD4-E066-4008-8011-6CC31AEB4556}"/>
          </ac:spMkLst>
        </pc:spChg>
        <pc:spChg chg="add del">
          <ac:chgData name="Barry Jones" userId="0372f535bcb438a2" providerId="LiveId" clId="{10CEB2A8-92A2-478F-83EE-725242780E91}" dt="2022-10-19T17:37:13.190" v="63495" actId="26606"/>
          <ac:spMkLst>
            <pc:docMk/>
            <pc:sldMk cId="2774114946" sldId="308"/>
            <ac:spMk id="13" creationId="{2711A8FB-68FC-45FC-B01E-38F809E2D439}"/>
          </ac:spMkLst>
        </pc:spChg>
        <pc:spChg chg="add del">
          <ac:chgData name="Barry Jones" userId="0372f535bcb438a2" providerId="LiveId" clId="{10CEB2A8-92A2-478F-83EE-725242780E91}" dt="2022-10-19T17:37:13.190" v="63495" actId="26606"/>
          <ac:spMkLst>
            <pc:docMk/>
            <pc:sldMk cId="2774114946" sldId="308"/>
            <ac:spMk id="15" creationId="{2A865FE3-5FC9-4049-87CF-30019C46C0F5}"/>
          </ac:spMkLst>
        </pc:spChg>
        <pc:spChg chg="add">
          <ac:chgData name="Barry Jones" userId="0372f535bcb438a2" providerId="LiveId" clId="{10CEB2A8-92A2-478F-83EE-725242780E91}" dt="2022-10-19T17:37:13.190" v="63495" actId="26606"/>
          <ac:spMkLst>
            <pc:docMk/>
            <pc:sldMk cId="2774114946" sldId="308"/>
            <ac:spMk id="20" creationId="{2B97F24A-32CE-4C1C-A50D-3016B394DCFB}"/>
          </ac:spMkLst>
        </pc:spChg>
        <pc:spChg chg="add">
          <ac:chgData name="Barry Jones" userId="0372f535bcb438a2" providerId="LiveId" clId="{10CEB2A8-92A2-478F-83EE-725242780E91}" dt="2022-10-19T17:37:13.190" v="63495" actId="26606"/>
          <ac:spMkLst>
            <pc:docMk/>
            <pc:sldMk cId="2774114946" sldId="308"/>
            <ac:spMk id="22" creationId="{CD8B4F24-440B-49E9-B85D-733523DC064B}"/>
          </ac:spMkLst>
        </pc:spChg>
        <pc:picChg chg="add mod">
          <ac:chgData name="Barry Jones" userId="0372f535bcb438a2" providerId="LiveId" clId="{10CEB2A8-92A2-478F-83EE-725242780E91}" dt="2022-10-19T17:37:13.190" v="63495" actId="26606"/>
          <ac:picMkLst>
            <pc:docMk/>
            <pc:sldMk cId="2774114946" sldId="308"/>
            <ac:picMk id="4" creationId="{C84EA249-F4AB-512B-C4A6-C330032A913D}"/>
          </ac:picMkLst>
        </pc:picChg>
      </pc:sldChg>
      <pc:sldChg chg="addSp delSp modSp new mod setBg">
        <pc:chgData name="Barry Jones" userId="0372f535bcb438a2" providerId="LiveId" clId="{10CEB2A8-92A2-478F-83EE-725242780E91}" dt="2022-11-01T12:45:13.861" v="66730" actId="255"/>
        <pc:sldMkLst>
          <pc:docMk/>
          <pc:sldMk cId="343878963" sldId="309"/>
        </pc:sldMkLst>
        <pc:spChg chg="mod">
          <ac:chgData name="Barry Jones" userId="0372f535bcb438a2" providerId="LiveId" clId="{10CEB2A8-92A2-478F-83EE-725242780E91}" dt="2022-10-19T17:39:48.386" v="63498" actId="26606"/>
          <ac:spMkLst>
            <pc:docMk/>
            <pc:sldMk cId="343878963" sldId="309"/>
            <ac:spMk id="2" creationId="{871F77B9-70CE-9B65-4CD4-70486101ED0D}"/>
          </ac:spMkLst>
        </pc:spChg>
        <pc:spChg chg="mod">
          <ac:chgData name="Barry Jones" userId="0372f535bcb438a2" providerId="LiveId" clId="{10CEB2A8-92A2-478F-83EE-725242780E91}" dt="2022-11-01T12:45:13.861" v="66730" actId="255"/>
          <ac:spMkLst>
            <pc:docMk/>
            <pc:sldMk cId="343878963" sldId="309"/>
            <ac:spMk id="3" creationId="{3C4669B7-7355-44CA-8091-3056E85BD9B5}"/>
          </ac:spMkLst>
        </pc:spChg>
        <pc:spChg chg="add del">
          <ac:chgData name="Barry Jones" userId="0372f535bcb438a2" providerId="LiveId" clId="{10CEB2A8-92A2-478F-83EE-725242780E91}" dt="2022-10-19T17:39:48.386" v="63498" actId="26606"/>
          <ac:spMkLst>
            <pc:docMk/>
            <pc:sldMk cId="343878963" sldId="309"/>
            <ac:spMk id="9" creationId="{1ECAB1E8-8195-4748-BE71-FF806D86892E}"/>
          </ac:spMkLst>
        </pc:spChg>
        <pc:spChg chg="add del">
          <ac:chgData name="Barry Jones" userId="0372f535bcb438a2" providerId="LiveId" clId="{10CEB2A8-92A2-478F-83EE-725242780E91}" dt="2022-10-19T17:39:48.386" v="63498" actId="26606"/>
          <ac:spMkLst>
            <pc:docMk/>
            <pc:sldMk cId="343878963" sldId="309"/>
            <ac:spMk id="11" creationId="{57F6BDD4-E066-4008-8011-6CC31AEB4556}"/>
          </ac:spMkLst>
        </pc:spChg>
        <pc:spChg chg="add del">
          <ac:chgData name="Barry Jones" userId="0372f535bcb438a2" providerId="LiveId" clId="{10CEB2A8-92A2-478F-83EE-725242780E91}" dt="2022-10-19T17:39:48.386" v="63498" actId="26606"/>
          <ac:spMkLst>
            <pc:docMk/>
            <pc:sldMk cId="343878963" sldId="309"/>
            <ac:spMk id="13" creationId="{2711A8FB-68FC-45FC-B01E-38F809E2D439}"/>
          </ac:spMkLst>
        </pc:spChg>
        <pc:spChg chg="add del">
          <ac:chgData name="Barry Jones" userId="0372f535bcb438a2" providerId="LiveId" clId="{10CEB2A8-92A2-478F-83EE-725242780E91}" dt="2022-10-19T17:39:48.386" v="63498" actId="26606"/>
          <ac:spMkLst>
            <pc:docMk/>
            <pc:sldMk cId="343878963" sldId="309"/>
            <ac:spMk id="15" creationId="{2A865FE3-5FC9-4049-87CF-30019C46C0F5}"/>
          </ac:spMkLst>
        </pc:spChg>
        <pc:spChg chg="add">
          <ac:chgData name="Barry Jones" userId="0372f535bcb438a2" providerId="LiveId" clId="{10CEB2A8-92A2-478F-83EE-725242780E91}" dt="2022-10-19T17:39:48.386" v="63498" actId="26606"/>
          <ac:spMkLst>
            <pc:docMk/>
            <pc:sldMk cId="343878963" sldId="309"/>
            <ac:spMk id="20" creationId="{04812C46-200A-4DEB-A05E-3ED6C68C2387}"/>
          </ac:spMkLst>
        </pc:spChg>
        <pc:spChg chg="add">
          <ac:chgData name="Barry Jones" userId="0372f535bcb438a2" providerId="LiveId" clId="{10CEB2A8-92A2-478F-83EE-725242780E91}" dt="2022-10-19T17:39:48.386" v="63498" actId="26606"/>
          <ac:spMkLst>
            <pc:docMk/>
            <pc:sldMk cId="343878963" sldId="309"/>
            <ac:spMk id="22" creationId="{D1EA859B-E555-4109-94F3-6700E046E008}"/>
          </ac:spMkLst>
        </pc:spChg>
        <pc:picChg chg="add mod ord">
          <ac:chgData name="Barry Jones" userId="0372f535bcb438a2" providerId="LiveId" clId="{10CEB2A8-92A2-478F-83EE-725242780E91}" dt="2022-10-19T17:39:48.386" v="63498" actId="26606"/>
          <ac:picMkLst>
            <pc:docMk/>
            <pc:sldMk cId="343878963" sldId="309"/>
            <ac:picMk id="4" creationId="{E347D476-ABD1-8D12-617D-0943EB746ED3}"/>
          </ac:picMkLst>
        </pc:picChg>
      </pc:sldChg>
      <pc:sldChg chg="addSp delSp modSp new mod setBg">
        <pc:chgData name="Barry Jones" userId="0372f535bcb438a2" providerId="LiveId" clId="{10CEB2A8-92A2-478F-83EE-725242780E91}" dt="2022-10-31T17:33:16.832" v="65532" actId="1076"/>
        <pc:sldMkLst>
          <pc:docMk/>
          <pc:sldMk cId="558946688" sldId="310"/>
        </pc:sldMkLst>
        <pc:spChg chg="mod">
          <ac:chgData name="Barry Jones" userId="0372f535bcb438a2" providerId="LiveId" clId="{10CEB2A8-92A2-478F-83EE-725242780E91}" dt="2022-10-31T17:31:14.783" v="65481" actId="26606"/>
          <ac:spMkLst>
            <pc:docMk/>
            <pc:sldMk cId="558946688" sldId="310"/>
            <ac:spMk id="2" creationId="{718E1FED-5438-AB60-75EE-79F5BE482601}"/>
          </ac:spMkLst>
        </pc:spChg>
        <pc:spChg chg="mod">
          <ac:chgData name="Barry Jones" userId="0372f535bcb438a2" providerId="LiveId" clId="{10CEB2A8-92A2-478F-83EE-725242780E91}" dt="2022-10-31T17:31:14.783" v="65481" actId="26606"/>
          <ac:spMkLst>
            <pc:docMk/>
            <pc:sldMk cId="558946688" sldId="310"/>
            <ac:spMk id="3" creationId="{82A1B691-65EC-B0DE-1541-C978A12E6D56}"/>
          </ac:spMkLst>
        </pc:spChg>
        <pc:spChg chg="add del mod">
          <ac:chgData name="Barry Jones" userId="0372f535bcb438a2" providerId="LiveId" clId="{10CEB2A8-92A2-478F-83EE-725242780E91}" dt="2022-10-31T17:30:54.595" v="65480" actId="21"/>
          <ac:spMkLst>
            <pc:docMk/>
            <pc:sldMk cId="558946688" sldId="310"/>
            <ac:spMk id="5" creationId="{D46325BF-2689-FB47-603F-1175C61FFF66}"/>
          </ac:spMkLst>
        </pc:spChg>
        <pc:spChg chg="add mod">
          <ac:chgData name="Barry Jones" userId="0372f535bcb438a2" providerId="LiveId" clId="{10CEB2A8-92A2-478F-83EE-725242780E91}" dt="2022-10-31T17:32:33.267" v="65519" actId="13926"/>
          <ac:spMkLst>
            <pc:docMk/>
            <pc:sldMk cId="558946688" sldId="310"/>
            <ac:spMk id="7" creationId="{520354CB-9619-1EC6-FDC5-CA249D912FDE}"/>
          </ac:spMkLst>
        </pc:spChg>
        <pc:spChg chg="add mod">
          <ac:chgData name="Barry Jones" userId="0372f535bcb438a2" providerId="LiveId" clId="{10CEB2A8-92A2-478F-83EE-725242780E91}" dt="2022-10-31T17:33:16.832" v="65532" actId="1076"/>
          <ac:spMkLst>
            <pc:docMk/>
            <pc:sldMk cId="558946688" sldId="310"/>
            <ac:spMk id="8" creationId="{DAD2C366-A54F-3BD3-9E6F-2018FC092B0D}"/>
          </ac:spMkLst>
        </pc:spChg>
        <pc:spChg chg="add del">
          <ac:chgData name="Barry Jones" userId="0372f535bcb438a2" providerId="LiveId" clId="{10CEB2A8-92A2-478F-83EE-725242780E91}" dt="2022-10-19T17:41:56.099" v="63501" actId="26606"/>
          <ac:spMkLst>
            <pc:docMk/>
            <pc:sldMk cId="558946688" sldId="310"/>
            <ac:spMk id="9" creationId="{2C9A9DA9-7DC8-488B-A882-123947B0F3D9}"/>
          </ac:spMkLst>
        </pc:spChg>
        <pc:spChg chg="add del">
          <ac:chgData name="Barry Jones" userId="0372f535bcb438a2" providerId="LiveId" clId="{10CEB2A8-92A2-478F-83EE-725242780E91}" dt="2022-10-19T17:41:56.099" v="63501" actId="26606"/>
          <ac:spMkLst>
            <pc:docMk/>
            <pc:sldMk cId="558946688" sldId="310"/>
            <ac:spMk id="11" creationId="{57F6BDD4-E066-4008-8011-6CC31AEB4556}"/>
          </ac:spMkLst>
        </pc:spChg>
        <pc:spChg chg="add del">
          <ac:chgData name="Barry Jones" userId="0372f535bcb438a2" providerId="LiveId" clId="{10CEB2A8-92A2-478F-83EE-725242780E91}" dt="2022-10-19T17:41:56.099" v="63501" actId="26606"/>
          <ac:spMkLst>
            <pc:docMk/>
            <pc:sldMk cId="558946688" sldId="310"/>
            <ac:spMk id="13" creationId="{2711A8FB-68FC-45FC-B01E-38F809E2D439}"/>
          </ac:spMkLst>
        </pc:spChg>
        <pc:spChg chg="add del">
          <ac:chgData name="Barry Jones" userId="0372f535bcb438a2" providerId="LiveId" clId="{10CEB2A8-92A2-478F-83EE-725242780E91}" dt="2022-10-19T17:41:56.099" v="63501" actId="26606"/>
          <ac:spMkLst>
            <pc:docMk/>
            <pc:sldMk cId="558946688" sldId="310"/>
            <ac:spMk id="15" creationId="{2A865FE3-5FC9-4049-87CF-30019C46C0F5}"/>
          </ac:spMkLst>
        </pc:spChg>
        <pc:spChg chg="add del">
          <ac:chgData name="Barry Jones" userId="0372f535bcb438a2" providerId="LiveId" clId="{10CEB2A8-92A2-478F-83EE-725242780E91}" dt="2022-10-31T17:31:14.783" v="65481" actId="26606"/>
          <ac:spMkLst>
            <pc:docMk/>
            <pc:sldMk cId="558946688" sldId="310"/>
            <ac:spMk id="20" creationId="{0288C6B4-AFC3-407F-A595-EFFD38D4CCAF}"/>
          </ac:spMkLst>
        </pc:spChg>
        <pc:spChg chg="add del">
          <ac:chgData name="Barry Jones" userId="0372f535bcb438a2" providerId="LiveId" clId="{10CEB2A8-92A2-478F-83EE-725242780E91}" dt="2022-10-31T17:31:14.783" v="65481" actId="26606"/>
          <ac:spMkLst>
            <pc:docMk/>
            <pc:sldMk cId="558946688" sldId="310"/>
            <ac:spMk id="22" creationId="{CF236821-17FE-429B-8D2C-08E13A64EA40}"/>
          </ac:spMkLst>
        </pc:spChg>
        <pc:spChg chg="add del">
          <ac:chgData name="Barry Jones" userId="0372f535bcb438a2" providerId="LiveId" clId="{10CEB2A8-92A2-478F-83EE-725242780E91}" dt="2022-10-31T17:31:14.783" v="65481" actId="26606"/>
          <ac:spMkLst>
            <pc:docMk/>
            <pc:sldMk cId="558946688" sldId="310"/>
            <ac:spMk id="24" creationId="{C0BDBCD2-E081-43AB-9119-C55465E59757}"/>
          </ac:spMkLst>
        </pc:spChg>
        <pc:spChg chg="add del">
          <ac:chgData name="Barry Jones" userId="0372f535bcb438a2" providerId="LiveId" clId="{10CEB2A8-92A2-478F-83EE-725242780E91}" dt="2022-10-31T17:31:14.783" v="65481" actId="26606"/>
          <ac:spMkLst>
            <pc:docMk/>
            <pc:sldMk cId="558946688" sldId="310"/>
            <ac:spMk id="26" creationId="{98E79BE4-34FE-485A-98A5-92CE8F7C4743}"/>
          </ac:spMkLst>
        </pc:spChg>
        <pc:spChg chg="add del">
          <ac:chgData name="Barry Jones" userId="0372f535bcb438a2" providerId="LiveId" clId="{10CEB2A8-92A2-478F-83EE-725242780E91}" dt="2022-10-31T17:31:14.783" v="65481" actId="26606"/>
          <ac:spMkLst>
            <pc:docMk/>
            <pc:sldMk cId="558946688" sldId="310"/>
            <ac:spMk id="28" creationId="{7A5F0580-5EE9-419F-96EE-B6529EF6E7D0}"/>
          </ac:spMkLst>
        </pc:spChg>
        <pc:spChg chg="add">
          <ac:chgData name="Barry Jones" userId="0372f535bcb438a2" providerId="LiveId" clId="{10CEB2A8-92A2-478F-83EE-725242780E91}" dt="2022-10-31T17:31:14.783" v="65481" actId="26606"/>
          <ac:spMkLst>
            <pc:docMk/>
            <pc:sldMk cId="558946688" sldId="310"/>
            <ac:spMk id="33" creationId="{38468727-63BE-4191-B4A6-C30C82C0E986}"/>
          </ac:spMkLst>
        </pc:spChg>
        <pc:spChg chg="add">
          <ac:chgData name="Barry Jones" userId="0372f535bcb438a2" providerId="LiveId" clId="{10CEB2A8-92A2-478F-83EE-725242780E91}" dt="2022-10-31T17:31:14.783" v="65481" actId="26606"/>
          <ac:spMkLst>
            <pc:docMk/>
            <pc:sldMk cId="558946688" sldId="310"/>
            <ac:spMk id="35" creationId="{9D355BB6-1BB8-4828-B246-CFB31742D7B8}"/>
          </ac:spMkLst>
        </pc:spChg>
        <pc:spChg chg="add">
          <ac:chgData name="Barry Jones" userId="0372f535bcb438a2" providerId="LiveId" clId="{10CEB2A8-92A2-478F-83EE-725242780E91}" dt="2022-10-31T17:31:14.783" v="65481" actId="26606"/>
          <ac:spMkLst>
            <pc:docMk/>
            <pc:sldMk cId="558946688" sldId="310"/>
            <ac:spMk id="37" creationId="{CA52A9B9-B2B3-46F0-9D53-0EFF9905BF8F}"/>
          </ac:spMkLst>
        </pc:spChg>
        <pc:picChg chg="add mod modCrop">
          <ac:chgData name="Barry Jones" userId="0372f535bcb438a2" providerId="LiveId" clId="{10CEB2A8-92A2-478F-83EE-725242780E91}" dt="2022-10-31T17:31:37.214" v="65482" actId="18131"/>
          <ac:picMkLst>
            <pc:docMk/>
            <pc:sldMk cId="558946688" sldId="310"/>
            <ac:picMk id="4" creationId="{735E8647-E42C-154E-9C98-EBF978F3C5AA}"/>
          </ac:picMkLst>
        </pc:picChg>
        <pc:picChg chg="add mod">
          <ac:chgData name="Barry Jones" userId="0372f535bcb438a2" providerId="LiveId" clId="{10CEB2A8-92A2-478F-83EE-725242780E91}" dt="2022-10-31T17:31:14.783" v="65481" actId="26606"/>
          <ac:picMkLst>
            <pc:docMk/>
            <pc:sldMk cId="558946688" sldId="310"/>
            <ac:picMk id="6" creationId="{350F3DC0-73A1-0D52-510E-552A325529E9}"/>
          </ac:picMkLst>
        </pc:picChg>
      </pc:sldChg>
      <pc:sldChg chg="addSp delSp modSp new mod setBg">
        <pc:chgData name="Barry Jones" userId="0372f535bcb438a2" providerId="LiveId" clId="{10CEB2A8-92A2-478F-83EE-725242780E91}" dt="2022-11-01T13:06:44.933" v="66920" actId="13926"/>
        <pc:sldMkLst>
          <pc:docMk/>
          <pc:sldMk cId="2501470029" sldId="311"/>
        </pc:sldMkLst>
        <pc:spChg chg="mod">
          <ac:chgData name="Barry Jones" userId="0372f535bcb438a2" providerId="LiveId" clId="{10CEB2A8-92A2-478F-83EE-725242780E91}" dt="2022-10-19T17:44:38.689" v="63511" actId="26606"/>
          <ac:spMkLst>
            <pc:docMk/>
            <pc:sldMk cId="2501470029" sldId="311"/>
            <ac:spMk id="2" creationId="{3C40266E-16CF-4BC0-0288-6EF74471A32E}"/>
          </ac:spMkLst>
        </pc:spChg>
        <pc:spChg chg="mod">
          <ac:chgData name="Barry Jones" userId="0372f535bcb438a2" providerId="LiveId" clId="{10CEB2A8-92A2-478F-83EE-725242780E91}" dt="2022-11-01T13:06:44.933" v="66920" actId="13926"/>
          <ac:spMkLst>
            <pc:docMk/>
            <pc:sldMk cId="2501470029" sldId="311"/>
            <ac:spMk id="3" creationId="{3A7BCFEB-A310-D19C-B3DF-005B4B951DB8}"/>
          </ac:spMkLst>
        </pc:spChg>
        <pc:spChg chg="add del">
          <ac:chgData name="Barry Jones" userId="0372f535bcb438a2" providerId="LiveId" clId="{10CEB2A8-92A2-478F-83EE-725242780E91}" dt="2022-10-19T17:43:57.736" v="63504" actId="26606"/>
          <ac:spMkLst>
            <pc:docMk/>
            <pc:sldMk cId="2501470029" sldId="311"/>
            <ac:spMk id="9" creationId="{0288C6B4-AFC3-407F-A595-EFFD38D4CCAF}"/>
          </ac:spMkLst>
        </pc:spChg>
        <pc:spChg chg="add del">
          <ac:chgData name="Barry Jones" userId="0372f535bcb438a2" providerId="LiveId" clId="{10CEB2A8-92A2-478F-83EE-725242780E91}" dt="2022-10-19T17:43:57.736" v="63504" actId="26606"/>
          <ac:spMkLst>
            <pc:docMk/>
            <pc:sldMk cId="2501470029" sldId="311"/>
            <ac:spMk id="11" creationId="{CF236821-17FE-429B-8D2C-08E13A64EA40}"/>
          </ac:spMkLst>
        </pc:spChg>
        <pc:spChg chg="add del">
          <ac:chgData name="Barry Jones" userId="0372f535bcb438a2" providerId="LiveId" clId="{10CEB2A8-92A2-478F-83EE-725242780E91}" dt="2022-10-19T17:43:57.736" v="63504" actId="26606"/>
          <ac:spMkLst>
            <pc:docMk/>
            <pc:sldMk cId="2501470029" sldId="311"/>
            <ac:spMk id="13" creationId="{C0BDBCD2-E081-43AB-9119-C55465E59757}"/>
          </ac:spMkLst>
        </pc:spChg>
        <pc:spChg chg="add del">
          <ac:chgData name="Barry Jones" userId="0372f535bcb438a2" providerId="LiveId" clId="{10CEB2A8-92A2-478F-83EE-725242780E91}" dt="2022-10-19T17:43:57.736" v="63504" actId="26606"/>
          <ac:spMkLst>
            <pc:docMk/>
            <pc:sldMk cId="2501470029" sldId="311"/>
            <ac:spMk id="15" creationId="{98E79BE4-34FE-485A-98A5-92CE8F7C4743}"/>
          </ac:spMkLst>
        </pc:spChg>
        <pc:spChg chg="add del">
          <ac:chgData name="Barry Jones" userId="0372f535bcb438a2" providerId="LiveId" clId="{10CEB2A8-92A2-478F-83EE-725242780E91}" dt="2022-10-19T17:43:57.736" v="63504" actId="26606"/>
          <ac:spMkLst>
            <pc:docMk/>
            <pc:sldMk cId="2501470029" sldId="311"/>
            <ac:spMk id="17" creationId="{7A5F0580-5EE9-419F-96EE-B6529EF6E7D0}"/>
          </ac:spMkLst>
        </pc:spChg>
        <pc:spChg chg="add del">
          <ac:chgData name="Barry Jones" userId="0372f535bcb438a2" providerId="LiveId" clId="{10CEB2A8-92A2-478F-83EE-725242780E91}" dt="2022-10-19T17:44:38.689" v="63511" actId="26606"/>
          <ac:spMkLst>
            <pc:docMk/>
            <pc:sldMk cId="2501470029" sldId="311"/>
            <ac:spMk id="19" creationId="{04812C46-200A-4DEB-A05E-3ED6C68C2387}"/>
          </ac:spMkLst>
        </pc:spChg>
        <pc:spChg chg="add del">
          <ac:chgData name="Barry Jones" userId="0372f535bcb438a2" providerId="LiveId" clId="{10CEB2A8-92A2-478F-83EE-725242780E91}" dt="2022-10-19T17:44:38.689" v="63511" actId="26606"/>
          <ac:spMkLst>
            <pc:docMk/>
            <pc:sldMk cId="2501470029" sldId="311"/>
            <ac:spMk id="20" creationId="{D1EA859B-E555-4109-94F3-6700E046E008}"/>
          </ac:spMkLst>
        </pc:spChg>
        <pc:spChg chg="add del">
          <ac:chgData name="Barry Jones" userId="0372f535bcb438a2" providerId="LiveId" clId="{10CEB2A8-92A2-478F-83EE-725242780E91}" dt="2022-10-19T17:44:31.749" v="63508" actId="26606"/>
          <ac:spMkLst>
            <pc:docMk/>
            <pc:sldMk cId="2501470029" sldId="311"/>
            <ac:spMk id="25" creationId="{F94AA2BD-2E3F-4B1D-8127-5744B8115311}"/>
          </ac:spMkLst>
        </pc:spChg>
        <pc:spChg chg="add del">
          <ac:chgData name="Barry Jones" userId="0372f535bcb438a2" providerId="LiveId" clId="{10CEB2A8-92A2-478F-83EE-725242780E91}" dt="2022-10-19T17:44:31.749" v="63508" actId="26606"/>
          <ac:spMkLst>
            <pc:docMk/>
            <pc:sldMk cId="2501470029" sldId="311"/>
            <ac:spMk id="27" creationId="{4BD02261-2DC8-4AA8-9E16-7751AE892445}"/>
          </ac:spMkLst>
        </pc:spChg>
        <pc:spChg chg="add del">
          <ac:chgData name="Barry Jones" userId="0372f535bcb438a2" providerId="LiveId" clId="{10CEB2A8-92A2-478F-83EE-725242780E91}" dt="2022-10-19T17:44:31.749" v="63508" actId="26606"/>
          <ac:spMkLst>
            <pc:docMk/>
            <pc:sldMk cId="2501470029" sldId="311"/>
            <ac:spMk id="29" creationId="{3D752CF2-2291-40B5-B462-C17B174C10BC}"/>
          </ac:spMkLst>
        </pc:spChg>
        <pc:spChg chg="add del">
          <ac:chgData name="Barry Jones" userId="0372f535bcb438a2" providerId="LiveId" clId="{10CEB2A8-92A2-478F-83EE-725242780E91}" dt="2022-10-19T17:44:38.689" v="63510" actId="26606"/>
          <ac:spMkLst>
            <pc:docMk/>
            <pc:sldMk cId="2501470029" sldId="311"/>
            <ac:spMk id="31" creationId="{98E79BE4-34FE-485A-98A5-92CE8F7C4743}"/>
          </ac:spMkLst>
        </pc:spChg>
        <pc:spChg chg="add del">
          <ac:chgData name="Barry Jones" userId="0372f535bcb438a2" providerId="LiveId" clId="{10CEB2A8-92A2-478F-83EE-725242780E91}" dt="2022-10-19T17:44:38.689" v="63510" actId="26606"/>
          <ac:spMkLst>
            <pc:docMk/>
            <pc:sldMk cId="2501470029" sldId="311"/>
            <ac:spMk id="32" creationId="{0288C6B4-AFC3-407F-A595-EFFD38D4CCAF}"/>
          </ac:spMkLst>
        </pc:spChg>
        <pc:spChg chg="add del">
          <ac:chgData name="Barry Jones" userId="0372f535bcb438a2" providerId="LiveId" clId="{10CEB2A8-92A2-478F-83EE-725242780E91}" dt="2022-10-19T17:44:38.689" v="63510" actId="26606"/>
          <ac:spMkLst>
            <pc:docMk/>
            <pc:sldMk cId="2501470029" sldId="311"/>
            <ac:spMk id="33" creationId="{7A5F0580-5EE9-419F-96EE-B6529EF6E7D0}"/>
          </ac:spMkLst>
        </pc:spChg>
        <pc:spChg chg="add del">
          <ac:chgData name="Barry Jones" userId="0372f535bcb438a2" providerId="LiveId" clId="{10CEB2A8-92A2-478F-83EE-725242780E91}" dt="2022-10-19T17:44:38.689" v="63510" actId="26606"/>
          <ac:spMkLst>
            <pc:docMk/>
            <pc:sldMk cId="2501470029" sldId="311"/>
            <ac:spMk id="34" creationId="{CF236821-17FE-429B-8D2C-08E13A64EA40}"/>
          </ac:spMkLst>
        </pc:spChg>
        <pc:spChg chg="add del">
          <ac:chgData name="Barry Jones" userId="0372f535bcb438a2" providerId="LiveId" clId="{10CEB2A8-92A2-478F-83EE-725242780E91}" dt="2022-10-19T17:44:38.689" v="63510" actId="26606"/>
          <ac:spMkLst>
            <pc:docMk/>
            <pc:sldMk cId="2501470029" sldId="311"/>
            <ac:spMk id="35" creationId="{C0BDBCD2-E081-43AB-9119-C55465E59757}"/>
          </ac:spMkLst>
        </pc:spChg>
        <pc:spChg chg="add">
          <ac:chgData name="Barry Jones" userId="0372f535bcb438a2" providerId="LiveId" clId="{10CEB2A8-92A2-478F-83EE-725242780E91}" dt="2022-10-19T17:44:38.689" v="63511" actId="26606"/>
          <ac:spMkLst>
            <pc:docMk/>
            <pc:sldMk cId="2501470029" sldId="311"/>
            <ac:spMk id="37" creationId="{F94AA2BD-2E3F-4B1D-8127-5744B8115311}"/>
          </ac:spMkLst>
        </pc:spChg>
        <pc:spChg chg="add">
          <ac:chgData name="Barry Jones" userId="0372f535bcb438a2" providerId="LiveId" clId="{10CEB2A8-92A2-478F-83EE-725242780E91}" dt="2022-10-19T17:44:38.689" v="63511" actId="26606"/>
          <ac:spMkLst>
            <pc:docMk/>
            <pc:sldMk cId="2501470029" sldId="311"/>
            <ac:spMk id="38" creationId="{4BD02261-2DC8-4AA8-9E16-7751AE892445}"/>
          </ac:spMkLst>
        </pc:spChg>
        <pc:spChg chg="add">
          <ac:chgData name="Barry Jones" userId="0372f535bcb438a2" providerId="LiveId" clId="{10CEB2A8-92A2-478F-83EE-725242780E91}" dt="2022-10-19T17:44:38.689" v="63511" actId="26606"/>
          <ac:spMkLst>
            <pc:docMk/>
            <pc:sldMk cId="2501470029" sldId="311"/>
            <ac:spMk id="39" creationId="{3D752CF2-2291-40B5-B462-C17B174C10BC}"/>
          </ac:spMkLst>
        </pc:spChg>
        <pc:picChg chg="add mod ord">
          <ac:chgData name="Barry Jones" userId="0372f535bcb438a2" providerId="LiveId" clId="{10CEB2A8-92A2-478F-83EE-725242780E91}" dt="2022-10-19T17:44:38.689" v="63511" actId="26606"/>
          <ac:picMkLst>
            <pc:docMk/>
            <pc:sldMk cId="2501470029" sldId="311"/>
            <ac:picMk id="4" creationId="{7525EB70-4CDD-2087-85FF-236238F0E20C}"/>
          </ac:picMkLst>
        </pc:picChg>
      </pc:sldChg>
      <pc:sldChg chg="addSp modSp new mod setBg">
        <pc:chgData name="Barry Jones" userId="0372f535bcb438a2" providerId="LiveId" clId="{10CEB2A8-92A2-478F-83EE-725242780E91}" dt="2022-11-01T13:07:29.767" v="66923" actId="13926"/>
        <pc:sldMkLst>
          <pc:docMk/>
          <pc:sldMk cId="684925531" sldId="312"/>
        </pc:sldMkLst>
        <pc:spChg chg="mod">
          <ac:chgData name="Barry Jones" userId="0372f535bcb438a2" providerId="LiveId" clId="{10CEB2A8-92A2-478F-83EE-725242780E91}" dt="2022-10-19T17:13:10.746" v="63458" actId="26606"/>
          <ac:spMkLst>
            <pc:docMk/>
            <pc:sldMk cId="684925531" sldId="312"/>
            <ac:spMk id="2" creationId="{2E390B15-A93D-2DAF-512D-31241A8C5524}"/>
          </ac:spMkLst>
        </pc:spChg>
        <pc:spChg chg="mod">
          <ac:chgData name="Barry Jones" userId="0372f535bcb438a2" providerId="LiveId" clId="{10CEB2A8-92A2-478F-83EE-725242780E91}" dt="2022-11-01T13:07:29.767" v="66923" actId="13926"/>
          <ac:spMkLst>
            <pc:docMk/>
            <pc:sldMk cId="684925531" sldId="312"/>
            <ac:spMk id="3" creationId="{955CBA4F-CE05-7466-CE90-F75486CCBEDB}"/>
          </ac:spMkLst>
        </pc:spChg>
        <pc:spChg chg="add">
          <ac:chgData name="Barry Jones" userId="0372f535bcb438a2" providerId="LiveId" clId="{10CEB2A8-92A2-478F-83EE-725242780E91}" dt="2022-10-19T17:13:10.746" v="63458" actId="26606"/>
          <ac:spMkLst>
            <pc:docMk/>
            <pc:sldMk cId="684925531" sldId="312"/>
            <ac:spMk id="9" creationId="{0B9EE3F3-89B7-43C3-8651-C4C96830993D}"/>
          </ac:spMkLst>
        </pc:spChg>
        <pc:spChg chg="add">
          <ac:chgData name="Barry Jones" userId="0372f535bcb438a2" providerId="LiveId" clId="{10CEB2A8-92A2-478F-83EE-725242780E91}" dt="2022-10-19T17:13:10.746" v="63458" actId="26606"/>
          <ac:spMkLst>
            <pc:docMk/>
            <pc:sldMk cId="684925531" sldId="312"/>
            <ac:spMk id="11" creationId="{33AE4636-AEEC-45D6-84D4-7AC2DA48ECF8}"/>
          </ac:spMkLst>
        </pc:spChg>
        <pc:spChg chg="add">
          <ac:chgData name="Barry Jones" userId="0372f535bcb438a2" providerId="LiveId" clId="{10CEB2A8-92A2-478F-83EE-725242780E91}" dt="2022-10-19T17:13:10.746" v="63458" actId="26606"/>
          <ac:spMkLst>
            <pc:docMk/>
            <pc:sldMk cId="684925531" sldId="312"/>
            <ac:spMk id="13" creationId="{8D9CE0F4-2EB2-4F1F-8AAC-DB3571D9FE10}"/>
          </ac:spMkLst>
        </pc:spChg>
        <pc:picChg chg="add mod">
          <ac:chgData name="Barry Jones" userId="0372f535bcb438a2" providerId="LiveId" clId="{10CEB2A8-92A2-478F-83EE-725242780E91}" dt="2022-10-19T17:13:10.746" v="63458" actId="26606"/>
          <ac:picMkLst>
            <pc:docMk/>
            <pc:sldMk cId="684925531" sldId="312"/>
            <ac:picMk id="4" creationId="{13861850-1905-473F-F52C-7EF02D6D832B}"/>
          </ac:picMkLst>
        </pc:picChg>
      </pc:sldChg>
      <pc:sldChg chg="addSp modSp new mod setBg">
        <pc:chgData name="Barry Jones" userId="0372f535bcb438a2" providerId="LiveId" clId="{10CEB2A8-92A2-478F-83EE-725242780E91}" dt="2022-11-01T12:46:16.028" v="66736" actId="255"/>
        <pc:sldMkLst>
          <pc:docMk/>
          <pc:sldMk cId="1589029886" sldId="313"/>
        </pc:sldMkLst>
        <pc:spChg chg="mod">
          <ac:chgData name="Barry Jones" userId="0372f535bcb438a2" providerId="LiveId" clId="{10CEB2A8-92A2-478F-83EE-725242780E91}" dt="2022-10-31T17:49:20.347" v="66011" actId="20577"/>
          <ac:spMkLst>
            <pc:docMk/>
            <pc:sldMk cId="1589029886" sldId="313"/>
            <ac:spMk id="2" creationId="{770A703C-A14C-ACD3-6FFB-8A2F95AB0FE5}"/>
          </ac:spMkLst>
        </pc:spChg>
        <pc:spChg chg="mod">
          <ac:chgData name="Barry Jones" userId="0372f535bcb438a2" providerId="LiveId" clId="{10CEB2A8-92A2-478F-83EE-725242780E91}" dt="2022-11-01T12:46:16.028" v="66736" actId="255"/>
          <ac:spMkLst>
            <pc:docMk/>
            <pc:sldMk cId="1589029886" sldId="313"/>
            <ac:spMk id="3" creationId="{A738D4D9-C067-09FB-1988-6D63BEB01BE8}"/>
          </ac:spMkLst>
        </pc:spChg>
        <pc:spChg chg="add">
          <ac:chgData name="Barry Jones" userId="0372f535bcb438a2" providerId="LiveId" clId="{10CEB2A8-92A2-478F-83EE-725242780E91}" dt="2022-10-19T15:20:57.479" v="62757" actId="26606"/>
          <ac:spMkLst>
            <pc:docMk/>
            <pc:sldMk cId="1589029886" sldId="313"/>
            <ac:spMk id="10" creationId="{231BF440-39FA-4087-84CC-2EEC0BBDAF29}"/>
          </ac:spMkLst>
        </pc:spChg>
        <pc:spChg chg="add">
          <ac:chgData name="Barry Jones" userId="0372f535bcb438a2" providerId="LiveId" clId="{10CEB2A8-92A2-478F-83EE-725242780E91}" dt="2022-10-19T15:20:57.479" v="62757" actId="26606"/>
          <ac:spMkLst>
            <pc:docMk/>
            <pc:sldMk cId="1589029886" sldId="313"/>
            <ac:spMk id="12" creationId="{F04E4CBA-303B-48BD-8451-C2701CB0EEBF}"/>
          </ac:spMkLst>
        </pc:spChg>
        <pc:spChg chg="add">
          <ac:chgData name="Barry Jones" userId="0372f535bcb438a2" providerId="LiveId" clId="{10CEB2A8-92A2-478F-83EE-725242780E91}" dt="2022-10-19T15:20:57.479" v="62757" actId="26606"/>
          <ac:spMkLst>
            <pc:docMk/>
            <pc:sldMk cId="1589029886" sldId="313"/>
            <ac:spMk id="14" creationId="{F6CA58B3-AFCC-4A40-9882-50D5080879B0}"/>
          </ac:spMkLst>
        </pc:spChg>
        <pc:spChg chg="add">
          <ac:chgData name="Barry Jones" userId="0372f535bcb438a2" providerId="LiveId" clId="{10CEB2A8-92A2-478F-83EE-725242780E91}" dt="2022-10-19T15:20:57.479" v="62757" actId="26606"/>
          <ac:spMkLst>
            <pc:docMk/>
            <pc:sldMk cId="1589029886" sldId="313"/>
            <ac:spMk id="16" creationId="{75C56826-D4E5-42ED-8529-079651CB3005}"/>
          </ac:spMkLst>
        </pc:spChg>
        <pc:spChg chg="add">
          <ac:chgData name="Barry Jones" userId="0372f535bcb438a2" providerId="LiveId" clId="{10CEB2A8-92A2-478F-83EE-725242780E91}" dt="2022-10-19T15:20:57.479" v="62757" actId="26606"/>
          <ac:spMkLst>
            <pc:docMk/>
            <pc:sldMk cId="1589029886" sldId="313"/>
            <ac:spMk id="18" creationId="{82095FCE-EF05-4443-B97A-85DEE3A5CA17}"/>
          </ac:spMkLst>
        </pc:spChg>
        <pc:spChg chg="add">
          <ac:chgData name="Barry Jones" userId="0372f535bcb438a2" providerId="LiveId" clId="{10CEB2A8-92A2-478F-83EE-725242780E91}" dt="2022-10-19T15:20:57.479" v="62757" actId="26606"/>
          <ac:spMkLst>
            <pc:docMk/>
            <pc:sldMk cId="1589029886" sldId="313"/>
            <ac:spMk id="20" creationId="{CA00AE6B-AA30-4CF8-BA6F-339B780AD76C}"/>
          </ac:spMkLst>
        </pc:spChg>
        <pc:picChg chg="add mod ord">
          <ac:chgData name="Barry Jones" userId="0372f535bcb438a2" providerId="LiveId" clId="{10CEB2A8-92A2-478F-83EE-725242780E91}" dt="2022-10-19T15:20:57.479" v="62757" actId="26606"/>
          <ac:picMkLst>
            <pc:docMk/>
            <pc:sldMk cId="1589029886" sldId="313"/>
            <ac:picMk id="4" creationId="{B2601827-79B3-28AF-017A-7388C1F73578}"/>
          </ac:picMkLst>
        </pc:picChg>
        <pc:picChg chg="add mod ord">
          <ac:chgData name="Barry Jones" userId="0372f535bcb438a2" providerId="LiveId" clId="{10CEB2A8-92A2-478F-83EE-725242780E91}" dt="2022-10-19T15:20:57.479" v="62757" actId="26606"/>
          <ac:picMkLst>
            <pc:docMk/>
            <pc:sldMk cId="1589029886" sldId="313"/>
            <ac:picMk id="5" creationId="{946237D8-F2C2-B96F-0E57-662CB0BEBC29}"/>
          </ac:picMkLst>
        </pc:picChg>
      </pc:sldChg>
      <pc:sldChg chg="addSp modSp new mod setBg">
        <pc:chgData name="Barry Jones" userId="0372f535bcb438a2" providerId="LiveId" clId="{10CEB2A8-92A2-478F-83EE-725242780E91}" dt="2022-11-01T12:46:54.999" v="66740" actId="255"/>
        <pc:sldMkLst>
          <pc:docMk/>
          <pc:sldMk cId="2533300096" sldId="314"/>
        </pc:sldMkLst>
        <pc:spChg chg="mod">
          <ac:chgData name="Barry Jones" userId="0372f535bcb438a2" providerId="LiveId" clId="{10CEB2A8-92A2-478F-83EE-725242780E91}" dt="2022-10-31T17:47:05.431" v="65978" actId="20577"/>
          <ac:spMkLst>
            <pc:docMk/>
            <pc:sldMk cId="2533300096" sldId="314"/>
            <ac:spMk id="2" creationId="{61EFCF19-0A82-FE7E-3748-13D644DEAE1F}"/>
          </ac:spMkLst>
        </pc:spChg>
        <pc:spChg chg="mod">
          <ac:chgData name="Barry Jones" userId="0372f535bcb438a2" providerId="LiveId" clId="{10CEB2A8-92A2-478F-83EE-725242780E91}" dt="2022-11-01T12:46:54.999" v="66740" actId="255"/>
          <ac:spMkLst>
            <pc:docMk/>
            <pc:sldMk cId="2533300096" sldId="314"/>
            <ac:spMk id="3" creationId="{AA75CEF6-D74F-C325-5D51-5A42C79396EA}"/>
          </ac:spMkLst>
        </pc:spChg>
        <pc:spChg chg="add">
          <ac:chgData name="Barry Jones" userId="0372f535bcb438a2" providerId="LiveId" clId="{10CEB2A8-92A2-478F-83EE-725242780E91}" dt="2022-10-19T16:19:35.856" v="62760" actId="26606"/>
          <ac:spMkLst>
            <pc:docMk/>
            <pc:sldMk cId="2533300096" sldId="314"/>
            <ac:spMk id="9" creationId="{D1A4588A-55D5-49B8-BE41-54ACDCFF2C17}"/>
          </ac:spMkLst>
        </pc:spChg>
        <pc:spChg chg="add">
          <ac:chgData name="Barry Jones" userId="0372f535bcb438a2" providerId="LiveId" clId="{10CEB2A8-92A2-478F-83EE-725242780E91}" dt="2022-10-19T16:19:35.856" v="62760" actId="26606"/>
          <ac:spMkLst>
            <pc:docMk/>
            <pc:sldMk cId="2533300096" sldId="314"/>
            <ac:spMk id="11" creationId="{F97E7EA2-EDCD-47E9-81BC-415C606D1B58}"/>
          </ac:spMkLst>
        </pc:spChg>
        <pc:picChg chg="add mod ord">
          <ac:chgData name="Barry Jones" userId="0372f535bcb438a2" providerId="LiveId" clId="{10CEB2A8-92A2-478F-83EE-725242780E91}" dt="2022-10-19T16:19:35.856" v="62760" actId="26606"/>
          <ac:picMkLst>
            <pc:docMk/>
            <pc:sldMk cId="2533300096" sldId="314"/>
            <ac:picMk id="4" creationId="{AADB0357-4DBA-E420-8B59-94763F164FF5}"/>
          </ac:picMkLst>
        </pc:picChg>
      </pc:sldChg>
      <pc:sldChg chg="addSp modSp new mod setBg">
        <pc:chgData name="Barry Jones" userId="0372f535bcb438a2" providerId="LiveId" clId="{10CEB2A8-92A2-478F-83EE-725242780E91}" dt="2022-11-01T12:47:06.744" v="66741" actId="255"/>
        <pc:sldMkLst>
          <pc:docMk/>
          <pc:sldMk cId="321990837" sldId="315"/>
        </pc:sldMkLst>
        <pc:spChg chg="mod">
          <ac:chgData name="Barry Jones" userId="0372f535bcb438a2" providerId="LiveId" clId="{10CEB2A8-92A2-478F-83EE-725242780E91}" dt="2022-10-19T16:20:54.570" v="62762" actId="26606"/>
          <ac:spMkLst>
            <pc:docMk/>
            <pc:sldMk cId="321990837" sldId="315"/>
            <ac:spMk id="2" creationId="{E956EC72-0977-F202-95C2-334C06BA5705}"/>
          </ac:spMkLst>
        </pc:spChg>
        <pc:spChg chg="mod">
          <ac:chgData name="Barry Jones" userId="0372f535bcb438a2" providerId="LiveId" clId="{10CEB2A8-92A2-478F-83EE-725242780E91}" dt="2022-11-01T12:47:06.744" v="66741" actId="255"/>
          <ac:spMkLst>
            <pc:docMk/>
            <pc:sldMk cId="321990837" sldId="315"/>
            <ac:spMk id="3" creationId="{9AC6D3D9-5155-6A81-7FA6-E227C71399B9}"/>
          </ac:spMkLst>
        </pc:spChg>
        <pc:spChg chg="add">
          <ac:chgData name="Barry Jones" userId="0372f535bcb438a2" providerId="LiveId" clId="{10CEB2A8-92A2-478F-83EE-725242780E91}" dt="2022-10-19T16:20:54.570" v="62762" actId="26606"/>
          <ac:spMkLst>
            <pc:docMk/>
            <pc:sldMk cId="321990837" sldId="315"/>
            <ac:spMk id="9" creationId="{8FC9BE17-9A7B-462D-AE50-3D8777387304}"/>
          </ac:spMkLst>
        </pc:spChg>
        <pc:spChg chg="add">
          <ac:chgData name="Barry Jones" userId="0372f535bcb438a2" providerId="LiveId" clId="{10CEB2A8-92A2-478F-83EE-725242780E91}" dt="2022-10-19T16:20:54.570" v="62762" actId="26606"/>
          <ac:spMkLst>
            <pc:docMk/>
            <pc:sldMk cId="321990837" sldId="315"/>
            <ac:spMk id="11" creationId="{3EBE8569-6AEC-4B8C-8D53-2DE337CDBA65}"/>
          </ac:spMkLst>
        </pc:spChg>
        <pc:spChg chg="add">
          <ac:chgData name="Barry Jones" userId="0372f535bcb438a2" providerId="LiveId" clId="{10CEB2A8-92A2-478F-83EE-725242780E91}" dt="2022-10-19T16:20:54.570" v="62762" actId="26606"/>
          <ac:spMkLst>
            <pc:docMk/>
            <pc:sldMk cId="321990837" sldId="315"/>
            <ac:spMk id="13" creationId="{55D4142C-5077-457F-A6AD-3FECFDB39685}"/>
          </ac:spMkLst>
        </pc:spChg>
        <pc:spChg chg="add">
          <ac:chgData name="Barry Jones" userId="0372f535bcb438a2" providerId="LiveId" clId="{10CEB2A8-92A2-478F-83EE-725242780E91}" dt="2022-10-19T16:20:54.570" v="62762" actId="26606"/>
          <ac:spMkLst>
            <pc:docMk/>
            <pc:sldMk cId="321990837" sldId="315"/>
            <ac:spMk id="15" creationId="{7A5F0580-5EE9-419F-96EE-B6529EF6E7D0}"/>
          </ac:spMkLst>
        </pc:spChg>
        <pc:picChg chg="add mod ord">
          <ac:chgData name="Barry Jones" userId="0372f535bcb438a2" providerId="LiveId" clId="{10CEB2A8-92A2-478F-83EE-725242780E91}" dt="2022-10-19T16:20:54.570" v="62762" actId="26606"/>
          <ac:picMkLst>
            <pc:docMk/>
            <pc:sldMk cId="321990837" sldId="315"/>
            <ac:picMk id="4" creationId="{5BF01643-168E-8D89-8EEB-56579D915C2B}"/>
          </ac:picMkLst>
        </pc:picChg>
      </pc:sldChg>
      <pc:sldChg chg="addSp delSp modSp new mod setBg">
        <pc:chgData name="Barry Jones" userId="0372f535bcb438a2" providerId="LiveId" clId="{10CEB2A8-92A2-478F-83EE-725242780E91}" dt="2022-11-01T13:08:53.013" v="66928" actId="207"/>
        <pc:sldMkLst>
          <pc:docMk/>
          <pc:sldMk cId="3618865766" sldId="316"/>
        </pc:sldMkLst>
        <pc:spChg chg="mod">
          <ac:chgData name="Barry Jones" userId="0372f535bcb438a2" providerId="LiveId" clId="{10CEB2A8-92A2-478F-83EE-725242780E91}" dt="2022-10-19T17:45:14.647" v="63512" actId="26606"/>
          <ac:spMkLst>
            <pc:docMk/>
            <pc:sldMk cId="3618865766" sldId="316"/>
            <ac:spMk id="2" creationId="{DDC55570-5D88-BA69-EDE0-0154C5187F94}"/>
          </ac:spMkLst>
        </pc:spChg>
        <pc:spChg chg="mod ord">
          <ac:chgData name="Barry Jones" userId="0372f535bcb438a2" providerId="LiveId" clId="{10CEB2A8-92A2-478F-83EE-725242780E91}" dt="2022-11-01T13:08:53.013" v="66928" actId="207"/>
          <ac:spMkLst>
            <pc:docMk/>
            <pc:sldMk cId="3618865766" sldId="316"/>
            <ac:spMk id="3" creationId="{5276C458-B714-D50B-0A48-01272EEF9A09}"/>
          </ac:spMkLst>
        </pc:spChg>
        <pc:spChg chg="add del">
          <ac:chgData name="Barry Jones" userId="0372f535bcb438a2" providerId="LiveId" clId="{10CEB2A8-92A2-478F-83EE-725242780E91}" dt="2022-10-19T14:56:02.997" v="62706" actId="26606"/>
          <ac:spMkLst>
            <pc:docMk/>
            <pc:sldMk cId="3618865766" sldId="316"/>
            <ac:spMk id="9" creationId="{D2854001-B4AF-4E18-9D2E-33E37F97A82D}"/>
          </ac:spMkLst>
        </pc:spChg>
        <pc:spChg chg="add del">
          <ac:chgData name="Barry Jones" userId="0372f535bcb438a2" providerId="LiveId" clId="{10CEB2A8-92A2-478F-83EE-725242780E91}" dt="2022-10-19T14:56:02.997" v="62706" actId="26606"/>
          <ac:spMkLst>
            <pc:docMk/>
            <pc:sldMk cId="3618865766" sldId="316"/>
            <ac:spMk id="11" creationId="{8AEA628B-C8FF-4D0B-B111-F101F580B15D}"/>
          </ac:spMkLst>
        </pc:spChg>
        <pc:spChg chg="add del">
          <ac:chgData name="Barry Jones" userId="0372f535bcb438a2" providerId="LiveId" clId="{10CEB2A8-92A2-478F-83EE-725242780E91}" dt="2022-10-19T14:56:02.997" v="62706" actId="26606"/>
          <ac:spMkLst>
            <pc:docMk/>
            <pc:sldMk cId="3618865766" sldId="316"/>
            <ac:spMk id="13" creationId="{42663BD0-064C-40FC-A331-F49FCA9536AA}"/>
          </ac:spMkLst>
        </pc:spChg>
        <pc:spChg chg="add del">
          <ac:chgData name="Barry Jones" userId="0372f535bcb438a2" providerId="LiveId" clId="{10CEB2A8-92A2-478F-83EE-725242780E91}" dt="2022-10-19T14:56:16.401" v="62708" actId="26606"/>
          <ac:spMkLst>
            <pc:docMk/>
            <pc:sldMk cId="3618865766" sldId="316"/>
            <ac:spMk id="15" creationId="{8380AD67-C5CA-4918-B4BB-C359BB03EEDD}"/>
          </ac:spMkLst>
        </pc:spChg>
        <pc:spChg chg="add del">
          <ac:chgData name="Barry Jones" userId="0372f535bcb438a2" providerId="LiveId" clId="{10CEB2A8-92A2-478F-83EE-725242780E91}" dt="2022-10-19T14:56:16.401" v="62708" actId="26606"/>
          <ac:spMkLst>
            <pc:docMk/>
            <pc:sldMk cId="3618865766" sldId="316"/>
            <ac:spMk id="16" creationId="{EABAD4DA-87BA-4F70-9EF0-45C6BCF17823}"/>
          </ac:spMkLst>
        </pc:spChg>
        <pc:spChg chg="add del">
          <ac:chgData name="Barry Jones" userId="0372f535bcb438a2" providerId="LiveId" clId="{10CEB2A8-92A2-478F-83EE-725242780E91}" dt="2022-10-19T14:56:16.401" v="62708" actId="26606"/>
          <ac:spMkLst>
            <pc:docMk/>
            <pc:sldMk cId="3618865766" sldId="316"/>
            <ac:spMk id="17" creationId="{915128D9-2797-47FA-B6FE-EC24E6B8437A}"/>
          </ac:spMkLst>
        </pc:spChg>
        <pc:spChg chg="add del">
          <ac:chgData name="Barry Jones" userId="0372f535bcb438a2" providerId="LiveId" clId="{10CEB2A8-92A2-478F-83EE-725242780E91}" dt="2022-10-19T14:56:21.327" v="62710" actId="26606"/>
          <ac:spMkLst>
            <pc:docMk/>
            <pc:sldMk cId="3618865766" sldId="316"/>
            <ac:spMk id="19" creationId="{79477870-C64A-4E35-8F2F-05B7114F3C74}"/>
          </ac:spMkLst>
        </pc:spChg>
        <pc:spChg chg="add del">
          <ac:chgData name="Barry Jones" userId="0372f535bcb438a2" providerId="LiveId" clId="{10CEB2A8-92A2-478F-83EE-725242780E91}" dt="2022-10-19T14:56:21.327" v="62710" actId="26606"/>
          <ac:spMkLst>
            <pc:docMk/>
            <pc:sldMk cId="3618865766" sldId="316"/>
            <ac:spMk id="20" creationId="{8AEA628B-C8FF-4D0B-B111-F101F580B15D}"/>
          </ac:spMkLst>
        </pc:spChg>
        <pc:spChg chg="add del">
          <ac:chgData name="Barry Jones" userId="0372f535bcb438a2" providerId="LiveId" clId="{10CEB2A8-92A2-478F-83EE-725242780E91}" dt="2022-10-19T14:56:21.327" v="62710" actId="26606"/>
          <ac:spMkLst>
            <pc:docMk/>
            <pc:sldMk cId="3618865766" sldId="316"/>
            <ac:spMk id="21" creationId="{42663BD0-064C-40FC-A331-F49FCA9536AA}"/>
          </ac:spMkLst>
        </pc:spChg>
        <pc:spChg chg="add del">
          <ac:chgData name="Barry Jones" userId="0372f535bcb438a2" providerId="LiveId" clId="{10CEB2A8-92A2-478F-83EE-725242780E91}" dt="2022-10-19T17:45:14.647" v="63512" actId="26606"/>
          <ac:spMkLst>
            <pc:docMk/>
            <pc:sldMk cId="3618865766" sldId="316"/>
            <ac:spMk id="23" creationId="{D2854001-B4AF-4E18-9D2E-33E37F97A82D}"/>
          </ac:spMkLst>
        </pc:spChg>
        <pc:spChg chg="add del">
          <ac:chgData name="Barry Jones" userId="0372f535bcb438a2" providerId="LiveId" clId="{10CEB2A8-92A2-478F-83EE-725242780E91}" dt="2022-10-19T17:45:14.647" v="63512" actId="26606"/>
          <ac:spMkLst>
            <pc:docMk/>
            <pc:sldMk cId="3618865766" sldId="316"/>
            <ac:spMk id="24" creationId="{8AEA628B-C8FF-4D0B-B111-F101F580B15D}"/>
          </ac:spMkLst>
        </pc:spChg>
        <pc:spChg chg="add del">
          <ac:chgData name="Barry Jones" userId="0372f535bcb438a2" providerId="LiveId" clId="{10CEB2A8-92A2-478F-83EE-725242780E91}" dt="2022-10-19T17:45:14.647" v="63512" actId="26606"/>
          <ac:spMkLst>
            <pc:docMk/>
            <pc:sldMk cId="3618865766" sldId="316"/>
            <ac:spMk id="25" creationId="{42663BD0-064C-40FC-A331-F49FCA9536AA}"/>
          </ac:spMkLst>
        </pc:spChg>
        <pc:spChg chg="add">
          <ac:chgData name="Barry Jones" userId="0372f535bcb438a2" providerId="LiveId" clId="{10CEB2A8-92A2-478F-83EE-725242780E91}" dt="2022-10-19T17:45:14.647" v="63512" actId="26606"/>
          <ac:spMkLst>
            <pc:docMk/>
            <pc:sldMk cId="3618865766" sldId="316"/>
            <ac:spMk id="30" creationId="{D009D6D5-DAC2-4A8B-A17A-E206B9012D09}"/>
          </ac:spMkLst>
        </pc:spChg>
        <pc:picChg chg="add mod">
          <ac:chgData name="Barry Jones" userId="0372f535bcb438a2" providerId="LiveId" clId="{10CEB2A8-92A2-478F-83EE-725242780E91}" dt="2022-10-19T17:45:14.647" v="63512" actId="26606"/>
          <ac:picMkLst>
            <pc:docMk/>
            <pc:sldMk cId="3618865766" sldId="316"/>
            <ac:picMk id="4" creationId="{2C1F6CD6-9BEF-4A2B-5A46-885B5BB57FFE}"/>
          </ac:picMkLst>
        </pc:picChg>
      </pc:sldChg>
      <pc:sldChg chg="addSp modSp new mod setBg">
        <pc:chgData name="Barry Jones" userId="0372f535bcb438a2" providerId="LiveId" clId="{10CEB2A8-92A2-478F-83EE-725242780E91}" dt="2022-11-01T13:09:05.675" v="66929" actId="13926"/>
        <pc:sldMkLst>
          <pc:docMk/>
          <pc:sldMk cId="112398394" sldId="317"/>
        </pc:sldMkLst>
        <pc:spChg chg="mod">
          <ac:chgData name="Barry Jones" userId="0372f535bcb438a2" providerId="LiveId" clId="{10CEB2A8-92A2-478F-83EE-725242780E91}" dt="2022-10-19T14:57:53.429" v="62713" actId="26606"/>
          <ac:spMkLst>
            <pc:docMk/>
            <pc:sldMk cId="112398394" sldId="317"/>
            <ac:spMk id="2" creationId="{4DE8EC1D-0AE0-F169-763F-A31D183EEB6E}"/>
          </ac:spMkLst>
        </pc:spChg>
        <pc:spChg chg="mod">
          <ac:chgData name="Barry Jones" userId="0372f535bcb438a2" providerId="LiveId" clId="{10CEB2A8-92A2-478F-83EE-725242780E91}" dt="2022-11-01T13:09:05.675" v="66929" actId="13926"/>
          <ac:spMkLst>
            <pc:docMk/>
            <pc:sldMk cId="112398394" sldId="317"/>
            <ac:spMk id="3" creationId="{93520715-8274-2A65-3304-2D0F04212317}"/>
          </ac:spMkLst>
        </pc:spChg>
        <pc:spChg chg="add">
          <ac:chgData name="Barry Jones" userId="0372f535bcb438a2" providerId="LiveId" clId="{10CEB2A8-92A2-478F-83EE-725242780E91}" dt="2022-10-19T14:57:53.429" v="62713" actId="26606"/>
          <ac:spMkLst>
            <pc:docMk/>
            <pc:sldMk cId="112398394" sldId="317"/>
            <ac:spMk id="9" creationId="{04812C46-200A-4DEB-A05E-3ED6C68C2387}"/>
          </ac:spMkLst>
        </pc:spChg>
        <pc:spChg chg="add">
          <ac:chgData name="Barry Jones" userId="0372f535bcb438a2" providerId="LiveId" clId="{10CEB2A8-92A2-478F-83EE-725242780E91}" dt="2022-10-19T14:57:53.429" v="62713" actId="26606"/>
          <ac:spMkLst>
            <pc:docMk/>
            <pc:sldMk cId="112398394" sldId="317"/>
            <ac:spMk id="11" creationId="{D1EA859B-E555-4109-94F3-6700E046E008}"/>
          </ac:spMkLst>
        </pc:spChg>
        <pc:picChg chg="add mod ord">
          <ac:chgData name="Barry Jones" userId="0372f535bcb438a2" providerId="LiveId" clId="{10CEB2A8-92A2-478F-83EE-725242780E91}" dt="2022-10-19T14:57:53.429" v="62713" actId="26606"/>
          <ac:picMkLst>
            <pc:docMk/>
            <pc:sldMk cId="112398394" sldId="317"/>
            <ac:picMk id="4" creationId="{28B22341-77DD-4239-ADB7-2F17BD5A769F}"/>
          </ac:picMkLst>
        </pc:picChg>
      </pc:sldChg>
      <pc:sldChg chg="addSp modSp new mod setBg">
        <pc:chgData name="Barry Jones" userId="0372f535bcb438a2" providerId="LiveId" clId="{10CEB2A8-92A2-478F-83EE-725242780E91}" dt="2022-11-01T13:09:22.865" v="66930" actId="207"/>
        <pc:sldMkLst>
          <pc:docMk/>
          <pc:sldMk cId="2038410403" sldId="318"/>
        </pc:sldMkLst>
        <pc:spChg chg="mod">
          <ac:chgData name="Barry Jones" userId="0372f535bcb438a2" providerId="LiveId" clId="{10CEB2A8-92A2-478F-83EE-725242780E91}" dt="2022-10-19T14:59:03.078" v="62715" actId="26606"/>
          <ac:spMkLst>
            <pc:docMk/>
            <pc:sldMk cId="2038410403" sldId="318"/>
            <ac:spMk id="2" creationId="{7E612F59-C625-DDD1-1F7B-CCDD1F5F28D2}"/>
          </ac:spMkLst>
        </pc:spChg>
        <pc:spChg chg="mod">
          <ac:chgData name="Barry Jones" userId="0372f535bcb438a2" providerId="LiveId" clId="{10CEB2A8-92A2-478F-83EE-725242780E91}" dt="2022-11-01T13:09:22.865" v="66930" actId="207"/>
          <ac:spMkLst>
            <pc:docMk/>
            <pc:sldMk cId="2038410403" sldId="318"/>
            <ac:spMk id="3" creationId="{A0E68DC9-BFFB-76C2-ED77-64FAD6E47B94}"/>
          </ac:spMkLst>
        </pc:spChg>
        <pc:spChg chg="add">
          <ac:chgData name="Barry Jones" userId="0372f535bcb438a2" providerId="LiveId" clId="{10CEB2A8-92A2-478F-83EE-725242780E91}" dt="2022-10-19T14:59:03.078" v="62715" actId="26606"/>
          <ac:spMkLst>
            <pc:docMk/>
            <pc:sldMk cId="2038410403" sldId="318"/>
            <ac:spMk id="9" creationId="{90D01200-0224-43C5-AB38-FB4D16B73FB7}"/>
          </ac:spMkLst>
        </pc:spChg>
        <pc:spChg chg="add">
          <ac:chgData name="Barry Jones" userId="0372f535bcb438a2" providerId="LiveId" clId="{10CEB2A8-92A2-478F-83EE-725242780E91}" dt="2022-10-19T14:59:03.078" v="62715" actId="26606"/>
          <ac:spMkLst>
            <pc:docMk/>
            <pc:sldMk cId="2038410403" sldId="318"/>
            <ac:spMk id="11" creationId="{728A44A4-A002-4A88-9FC9-1D0566C97A47}"/>
          </ac:spMkLst>
        </pc:spChg>
        <pc:spChg chg="add">
          <ac:chgData name="Barry Jones" userId="0372f535bcb438a2" providerId="LiveId" clId="{10CEB2A8-92A2-478F-83EE-725242780E91}" dt="2022-10-19T14:59:03.078" v="62715" actId="26606"/>
          <ac:spMkLst>
            <pc:docMk/>
            <pc:sldMk cId="2038410403" sldId="318"/>
            <ac:spMk id="13" creationId="{3E7D5C7B-DD16-401B-85CE-4AAA2A4F5136}"/>
          </ac:spMkLst>
        </pc:spChg>
        <pc:picChg chg="add mod">
          <ac:chgData name="Barry Jones" userId="0372f535bcb438a2" providerId="LiveId" clId="{10CEB2A8-92A2-478F-83EE-725242780E91}" dt="2022-10-19T14:59:03.078" v="62715" actId="26606"/>
          <ac:picMkLst>
            <pc:docMk/>
            <pc:sldMk cId="2038410403" sldId="318"/>
            <ac:picMk id="4" creationId="{620479B1-3602-CF98-D2D1-FEBD0CDD320C}"/>
          </ac:picMkLst>
        </pc:picChg>
      </pc:sldChg>
      <pc:sldChg chg="addSp modSp new mod setBg">
        <pc:chgData name="Barry Jones" userId="0372f535bcb438a2" providerId="LiveId" clId="{10CEB2A8-92A2-478F-83EE-725242780E91}" dt="2022-12-08T15:45:38.826" v="72816" actId="27636"/>
        <pc:sldMkLst>
          <pc:docMk/>
          <pc:sldMk cId="2773968001" sldId="319"/>
        </pc:sldMkLst>
        <pc:spChg chg="mod">
          <ac:chgData name="Barry Jones" userId="0372f535bcb438a2" providerId="LiveId" clId="{10CEB2A8-92A2-478F-83EE-725242780E91}" dt="2022-10-19T15:02:40.414" v="62719" actId="26606"/>
          <ac:spMkLst>
            <pc:docMk/>
            <pc:sldMk cId="2773968001" sldId="319"/>
            <ac:spMk id="2" creationId="{1CC2AC17-F125-A70D-C55D-90A07A6A29E7}"/>
          </ac:spMkLst>
        </pc:spChg>
        <pc:spChg chg="mod">
          <ac:chgData name="Barry Jones" userId="0372f535bcb438a2" providerId="LiveId" clId="{10CEB2A8-92A2-478F-83EE-725242780E91}" dt="2022-12-08T15:45:38.826" v="72816" actId="27636"/>
          <ac:spMkLst>
            <pc:docMk/>
            <pc:sldMk cId="2773968001" sldId="319"/>
            <ac:spMk id="3" creationId="{953B5283-E024-E6CF-ACE0-E42704FD3DB2}"/>
          </ac:spMkLst>
        </pc:spChg>
        <pc:spChg chg="add">
          <ac:chgData name="Barry Jones" userId="0372f535bcb438a2" providerId="LiveId" clId="{10CEB2A8-92A2-478F-83EE-725242780E91}" dt="2022-10-19T15:02:40.414" v="62719" actId="26606"/>
          <ac:spMkLst>
            <pc:docMk/>
            <pc:sldMk cId="2773968001" sldId="319"/>
            <ac:spMk id="9" creationId="{8FC9BE17-9A7B-462D-AE50-3D8777387304}"/>
          </ac:spMkLst>
        </pc:spChg>
        <pc:spChg chg="add">
          <ac:chgData name="Barry Jones" userId="0372f535bcb438a2" providerId="LiveId" clId="{10CEB2A8-92A2-478F-83EE-725242780E91}" dt="2022-10-19T15:02:40.414" v="62719" actId="26606"/>
          <ac:spMkLst>
            <pc:docMk/>
            <pc:sldMk cId="2773968001" sldId="319"/>
            <ac:spMk id="11" creationId="{3EBE8569-6AEC-4B8C-8D53-2DE337CDBA65}"/>
          </ac:spMkLst>
        </pc:spChg>
        <pc:spChg chg="add">
          <ac:chgData name="Barry Jones" userId="0372f535bcb438a2" providerId="LiveId" clId="{10CEB2A8-92A2-478F-83EE-725242780E91}" dt="2022-10-19T15:02:40.414" v="62719" actId="26606"/>
          <ac:spMkLst>
            <pc:docMk/>
            <pc:sldMk cId="2773968001" sldId="319"/>
            <ac:spMk id="13" creationId="{55D4142C-5077-457F-A6AD-3FECFDB39685}"/>
          </ac:spMkLst>
        </pc:spChg>
        <pc:spChg chg="add">
          <ac:chgData name="Barry Jones" userId="0372f535bcb438a2" providerId="LiveId" clId="{10CEB2A8-92A2-478F-83EE-725242780E91}" dt="2022-10-19T15:02:40.414" v="62719" actId="26606"/>
          <ac:spMkLst>
            <pc:docMk/>
            <pc:sldMk cId="2773968001" sldId="319"/>
            <ac:spMk id="15" creationId="{7A5F0580-5EE9-419F-96EE-B6529EF6E7D0}"/>
          </ac:spMkLst>
        </pc:spChg>
        <pc:picChg chg="add mod ord">
          <ac:chgData name="Barry Jones" userId="0372f535bcb438a2" providerId="LiveId" clId="{10CEB2A8-92A2-478F-83EE-725242780E91}" dt="2022-10-19T15:02:40.414" v="62719" actId="26606"/>
          <ac:picMkLst>
            <pc:docMk/>
            <pc:sldMk cId="2773968001" sldId="319"/>
            <ac:picMk id="4" creationId="{8EB79108-0D51-0C33-F2D1-58DCA8C743E3}"/>
          </ac:picMkLst>
        </pc:picChg>
      </pc:sldChg>
      <pc:sldChg chg="addSp delSp modSp new mod setBg">
        <pc:chgData name="Barry Jones" userId="0372f535bcb438a2" providerId="LiveId" clId="{10CEB2A8-92A2-478F-83EE-725242780E91}" dt="2022-11-01T13:09:56.179" v="66933" actId="13926"/>
        <pc:sldMkLst>
          <pc:docMk/>
          <pc:sldMk cId="2471069763" sldId="320"/>
        </pc:sldMkLst>
        <pc:spChg chg="mod">
          <ac:chgData name="Barry Jones" userId="0372f535bcb438a2" providerId="LiveId" clId="{10CEB2A8-92A2-478F-83EE-725242780E91}" dt="2022-10-19T15:03:55.562" v="62725" actId="26606"/>
          <ac:spMkLst>
            <pc:docMk/>
            <pc:sldMk cId="2471069763" sldId="320"/>
            <ac:spMk id="2" creationId="{8D57FCE6-135C-0BE5-AC4B-C81B7FF61343}"/>
          </ac:spMkLst>
        </pc:spChg>
        <pc:spChg chg="mod">
          <ac:chgData name="Barry Jones" userId="0372f535bcb438a2" providerId="LiveId" clId="{10CEB2A8-92A2-478F-83EE-725242780E91}" dt="2022-11-01T13:09:56.179" v="66933" actId="13926"/>
          <ac:spMkLst>
            <pc:docMk/>
            <pc:sldMk cId="2471069763" sldId="320"/>
            <ac:spMk id="3" creationId="{F40BC23C-442A-D33B-148E-675AC6478BE0}"/>
          </ac:spMkLst>
        </pc:spChg>
        <pc:spChg chg="add del">
          <ac:chgData name="Barry Jones" userId="0372f535bcb438a2" providerId="LiveId" clId="{10CEB2A8-92A2-478F-83EE-725242780E91}" dt="2022-10-19T15:03:53.657" v="62722" actId="26606"/>
          <ac:spMkLst>
            <pc:docMk/>
            <pc:sldMk cId="2471069763" sldId="320"/>
            <ac:spMk id="9" creationId="{04812C46-200A-4DEB-A05E-3ED6C68C2387}"/>
          </ac:spMkLst>
        </pc:spChg>
        <pc:spChg chg="add del">
          <ac:chgData name="Barry Jones" userId="0372f535bcb438a2" providerId="LiveId" clId="{10CEB2A8-92A2-478F-83EE-725242780E91}" dt="2022-10-19T15:03:53.657" v="62722" actId="26606"/>
          <ac:spMkLst>
            <pc:docMk/>
            <pc:sldMk cId="2471069763" sldId="320"/>
            <ac:spMk id="11" creationId="{D1EA859B-E555-4109-94F3-6700E046E008}"/>
          </ac:spMkLst>
        </pc:spChg>
        <pc:spChg chg="add del">
          <ac:chgData name="Barry Jones" userId="0372f535bcb438a2" providerId="LiveId" clId="{10CEB2A8-92A2-478F-83EE-725242780E91}" dt="2022-10-19T15:03:55.547" v="62724" actId="26606"/>
          <ac:spMkLst>
            <pc:docMk/>
            <pc:sldMk cId="2471069763" sldId="320"/>
            <ac:spMk id="13" creationId="{55D4142C-5077-457F-A6AD-3FECFDB39685}"/>
          </ac:spMkLst>
        </pc:spChg>
        <pc:spChg chg="add del">
          <ac:chgData name="Barry Jones" userId="0372f535bcb438a2" providerId="LiveId" clId="{10CEB2A8-92A2-478F-83EE-725242780E91}" dt="2022-10-19T15:03:55.547" v="62724" actId="26606"/>
          <ac:spMkLst>
            <pc:docMk/>
            <pc:sldMk cId="2471069763" sldId="320"/>
            <ac:spMk id="14" creationId="{8FC9BE17-9A7B-462D-AE50-3D8777387304}"/>
          </ac:spMkLst>
        </pc:spChg>
        <pc:spChg chg="add del">
          <ac:chgData name="Barry Jones" userId="0372f535bcb438a2" providerId="LiveId" clId="{10CEB2A8-92A2-478F-83EE-725242780E91}" dt="2022-10-19T15:03:55.547" v="62724" actId="26606"/>
          <ac:spMkLst>
            <pc:docMk/>
            <pc:sldMk cId="2471069763" sldId="320"/>
            <ac:spMk id="15" creationId="{7A5F0580-5EE9-419F-96EE-B6529EF6E7D0}"/>
          </ac:spMkLst>
        </pc:spChg>
        <pc:spChg chg="add del">
          <ac:chgData name="Barry Jones" userId="0372f535bcb438a2" providerId="LiveId" clId="{10CEB2A8-92A2-478F-83EE-725242780E91}" dt="2022-10-19T15:03:55.547" v="62724" actId="26606"/>
          <ac:spMkLst>
            <pc:docMk/>
            <pc:sldMk cId="2471069763" sldId="320"/>
            <ac:spMk id="16" creationId="{3EBE8569-6AEC-4B8C-8D53-2DE337CDBA65}"/>
          </ac:spMkLst>
        </pc:spChg>
        <pc:spChg chg="add">
          <ac:chgData name="Barry Jones" userId="0372f535bcb438a2" providerId="LiveId" clId="{10CEB2A8-92A2-478F-83EE-725242780E91}" dt="2022-10-19T15:03:55.562" v="62725" actId="26606"/>
          <ac:spMkLst>
            <pc:docMk/>
            <pc:sldMk cId="2471069763" sldId="320"/>
            <ac:spMk id="18" creationId="{04812C46-200A-4DEB-A05E-3ED6C68C2387}"/>
          </ac:spMkLst>
        </pc:spChg>
        <pc:spChg chg="add">
          <ac:chgData name="Barry Jones" userId="0372f535bcb438a2" providerId="LiveId" clId="{10CEB2A8-92A2-478F-83EE-725242780E91}" dt="2022-10-19T15:03:55.562" v="62725" actId="26606"/>
          <ac:spMkLst>
            <pc:docMk/>
            <pc:sldMk cId="2471069763" sldId="320"/>
            <ac:spMk id="19" creationId="{D1EA859B-E555-4109-94F3-6700E046E008}"/>
          </ac:spMkLst>
        </pc:spChg>
        <pc:picChg chg="add mod ord">
          <ac:chgData name="Barry Jones" userId="0372f535bcb438a2" providerId="LiveId" clId="{10CEB2A8-92A2-478F-83EE-725242780E91}" dt="2022-10-19T15:03:55.562" v="62725" actId="26606"/>
          <ac:picMkLst>
            <pc:docMk/>
            <pc:sldMk cId="2471069763" sldId="320"/>
            <ac:picMk id="4" creationId="{AD7952B2-4DE8-A63D-FC88-B795234382C2}"/>
          </ac:picMkLst>
        </pc:picChg>
      </pc:sldChg>
      <pc:sldChg chg="addSp modSp new mod setBg">
        <pc:chgData name="Barry Jones" userId="0372f535bcb438a2" providerId="LiveId" clId="{10CEB2A8-92A2-478F-83EE-725242780E91}" dt="2022-11-01T12:49:54.316" v="66762" actId="255"/>
        <pc:sldMkLst>
          <pc:docMk/>
          <pc:sldMk cId="927989186" sldId="321"/>
        </pc:sldMkLst>
        <pc:spChg chg="mod">
          <ac:chgData name="Barry Jones" userId="0372f535bcb438a2" providerId="LiveId" clId="{10CEB2A8-92A2-478F-83EE-725242780E91}" dt="2022-10-19T15:11:43.237" v="62727" actId="26606"/>
          <ac:spMkLst>
            <pc:docMk/>
            <pc:sldMk cId="927989186" sldId="321"/>
            <ac:spMk id="2" creationId="{EA671C24-0D00-38A2-9E4A-1047F28A699B}"/>
          </ac:spMkLst>
        </pc:spChg>
        <pc:spChg chg="mod">
          <ac:chgData name="Barry Jones" userId="0372f535bcb438a2" providerId="LiveId" clId="{10CEB2A8-92A2-478F-83EE-725242780E91}" dt="2022-11-01T12:49:54.316" v="66762" actId="255"/>
          <ac:spMkLst>
            <pc:docMk/>
            <pc:sldMk cId="927989186" sldId="321"/>
            <ac:spMk id="3" creationId="{D542E6B6-B1FC-7282-9143-D7E2D5B20E42}"/>
          </ac:spMkLst>
        </pc:spChg>
        <pc:spChg chg="add">
          <ac:chgData name="Barry Jones" userId="0372f535bcb438a2" providerId="LiveId" clId="{10CEB2A8-92A2-478F-83EE-725242780E91}" dt="2022-10-19T15:11:43.237" v="62727" actId="26606"/>
          <ac:spMkLst>
            <pc:docMk/>
            <pc:sldMk cId="927989186" sldId="321"/>
            <ac:spMk id="9" creationId="{04812C46-200A-4DEB-A05E-3ED6C68C2387}"/>
          </ac:spMkLst>
        </pc:spChg>
        <pc:spChg chg="add">
          <ac:chgData name="Barry Jones" userId="0372f535bcb438a2" providerId="LiveId" clId="{10CEB2A8-92A2-478F-83EE-725242780E91}" dt="2022-10-19T15:11:43.237" v="62727" actId="26606"/>
          <ac:spMkLst>
            <pc:docMk/>
            <pc:sldMk cId="927989186" sldId="321"/>
            <ac:spMk id="11" creationId="{D1EA859B-E555-4109-94F3-6700E046E008}"/>
          </ac:spMkLst>
        </pc:spChg>
        <pc:picChg chg="add mod ord">
          <ac:chgData name="Barry Jones" userId="0372f535bcb438a2" providerId="LiveId" clId="{10CEB2A8-92A2-478F-83EE-725242780E91}" dt="2022-10-19T15:11:43.237" v="62727" actId="26606"/>
          <ac:picMkLst>
            <pc:docMk/>
            <pc:sldMk cId="927989186" sldId="321"/>
            <ac:picMk id="4" creationId="{BD029EDC-6ABE-A0C0-B7E6-6E7DE30FACF6}"/>
          </ac:picMkLst>
        </pc:picChg>
      </pc:sldChg>
      <pc:sldChg chg="addSp modSp new mod setBg">
        <pc:chgData name="Barry Jones" userId="0372f535bcb438a2" providerId="LiveId" clId="{10CEB2A8-92A2-478F-83EE-725242780E91}" dt="2022-11-01T12:50:03.914" v="66763" actId="255"/>
        <pc:sldMkLst>
          <pc:docMk/>
          <pc:sldMk cId="2181496770" sldId="322"/>
        </pc:sldMkLst>
        <pc:spChg chg="mod">
          <ac:chgData name="Barry Jones" userId="0372f535bcb438a2" providerId="LiveId" clId="{10CEB2A8-92A2-478F-83EE-725242780E91}" dt="2022-10-19T16:29:22.437" v="62775" actId="26606"/>
          <ac:spMkLst>
            <pc:docMk/>
            <pc:sldMk cId="2181496770" sldId="322"/>
            <ac:spMk id="2" creationId="{060D573C-B8A3-3856-BE23-D43B05D84E77}"/>
          </ac:spMkLst>
        </pc:spChg>
        <pc:spChg chg="mod">
          <ac:chgData name="Barry Jones" userId="0372f535bcb438a2" providerId="LiveId" clId="{10CEB2A8-92A2-478F-83EE-725242780E91}" dt="2022-11-01T12:50:03.914" v="66763" actId="255"/>
          <ac:spMkLst>
            <pc:docMk/>
            <pc:sldMk cId="2181496770" sldId="322"/>
            <ac:spMk id="3" creationId="{E168D3F0-EE80-4CF7-8491-F85606DE0095}"/>
          </ac:spMkLst>
        </pc:spChg>
        <pc:spChg chg="add">
          <ac:chgData name="Barry Jones" userId="0372f535bcb438a2" providerId="LiveId" clId="{10CEB2A8-92A2-478F-83EE-725242780E91}" dt="2022-10-19T16:29:22.437" v="62775" actId="26606"/>
          <ac:spMkLst>
            <pc:docMk/>
            <pc:sldMk cId="2181496770" sldId="322"/>
            <ac:spMk id="8" creationId="{777A147A-9ED8-46B4-8660-1B3C2AA880B5}"/>
          </ac:spMkLst>
        </pc:spChg>
        <pc:spChg chg="add">
          <ac:chgData name="Barry Jones" userId="0372f535bcb438a2" providerId="LiveId" clId="{10CEB2A8-92A2-478F-83EE-725242780E91}" dt="2022-10-19T16:29:22.437" v="62775" actId="26606"/>
          <ac:spMkLst>
            <pc:docMk/>
            <pc:sldMk cId="2181496770" sldId="322"/>
            <ac:spMk id="10" creationId="{5D6C15A0-C087-4593-8414-2B4EC1CDC3DE}"/>
          </ac:spMkLst>
        </pc:spChg>
      </pc:sldChg>
      <pc:sldChg chg="addSp modSp new mod setBg">
        <pc:chgData name="Barry Jones" userId="0372f535bcb438a2" providerId="LiveId" clId="{10CEB2A8-92A2-478F-83EE-725242780E91}" dt="2022-11-01T12:50:14.724" v="66764" actId="255"/>
        <pc:sldMkLst>
          <pc:docMk/>
          <pc:sldMk cId="1697148651" sldId="323"/>
        </pc:sldMkLst>
        <pc:spChg chg="mod">
          <ac:chgData name="Barry Jones" userId="0372f535bcb438a2" providerId="LiveId" clId="{10CEB2A8-92A2-478F-83EE-725242780E91}" dt="2022-10-19T14:53:57.788" v="62703" actId="26606"/>
          <ac:spMkLst>
            <pc:docMk/>
            <pc:sldMk cId="1697148651" sldId="323"/>
            <ac:spMk id="2" creationId="{0047BCCB-027B-BC71-12EE-F15A3686A1D8}"/>
          </ac:spMkLst>
        </pc:spChg>
        <pc:spChg chg="mod">
          <ac:chgData name="Barry Jones" userId="0372f535bcb438a2" providerId="LiveId" clId="{10CEB2A8-92A2-478F-83EE-725242780E91}" dt="2022-11-01T12:50:14.724" v="66764" actId="255"/>
          <ac:spMkLst>
            <pc:docMk/>
            <pc:sldMk cId="1697148651" sldId="323"/>
            <ac:spMk id="3" creationId="{44668C2E-CB87-CB49-E647-36092EE277D5}"/>
          </ac:spMkLst>
        </pc:spChg>
        <pc:spChg chg="add">
          <ac:chgData name="Barry Jones" userId="0372f535bcb438a2" providerId="LiveId" clId="{10CEB2A8-92A2-478F-83EE-725242780E91}" dt="2022-10-19T14:53:57.788" v="62703" actId="26606"/>
          <ac:spMkLst>
            <pc:docMk/>
            <pc:sldMk cId="1697148651" sldId="323"/>
            <ac:spMk id="9" creationId="{8FC9BE17-9A7B-462D-AE50-3D8777387304}"/>
          </ac:spMkLst>
        </pc:spChg>
        <pc:spChg chg="add">
          <ac:chgData name="Barry Jones" userId="0372f535bcb438a2" providerId="LiveId" clId="{10CEB2A8-92A2-478F-83EE-725242780E91}" dt="2022-10-19T14:53:57.788" v="62703" actId="26606"/>
          <ac:spMkLst>
            <pc:docMk/>
            <pc:sldMk cId="1697148651" sldId="323"/>
            <ac:spMk id="11" creationId="{3EBE8569-6AEC-4B8C-8D53-2DE337CDBA65}"/>
          </ac:spMkLst>
        </pc:spChg>
        <pc:spChg chg="add">
          <ac:chgData name="Barry Jones" userId="0372f535bcb438a2" providerId="LiveId" clId="{10CEB2A8-92A2-478F-83EE-725242780E91}" dt="2022-10-19T14:53:57.788" v="62703" actId="26606"/>
          <ac:spMkLst>
            <pc:docMk/>
            <pc:sldMk cId="1697148651" sldId="323"/>
            <ac:spMk id="13" creationId="{55D4142C-5077-457F-A6AD-3FECFDB39685}"/>
          </ac:spMkLst>
        </pc:spChg>
        <pc:spChg chg="add">
          <ac:chgData name="Barry Jones" userId="0372f535bcb438a2" providerId="LiveId" clId="{10CEB2A8-92A2-478F-83EE-725242780E91}" dt="2022-10-19T14:53:57.788" v="62703" actId="26606"/>
          <ac:spMkLst>
            <pc:docMk/>
            <pc:sldMk cId="1697148651" sldId="323"/>
            <ac:spMk id="15" creationId="{7A5F0580-5EE9-419F-96EE-B6529EF6E7D0}"/>
          </ac:spMkLst>
        </pc:spChg>
        <pc:picChg chg="add mod ord">
          <ac:chgData name="Barry Jones" userId="0372f535bcb438a2" providerId="LiveId" clId="{10CEB2A8-92A2-478F-83EE-725242780E91}" dt="2022-10-19T14:53:57.788" v="62703" actId="26606"/>
          <ac:picMkLst>
            <pc:docMk/>
            <pc:sldMk cId="1697148651" sldId="323"/>
            <ac:picMk id="4" creationId="{9C0B6FEB-26B9-607F-DCF7-98B46CE71AA4}"/>
          </ac:picMkLst>
        </pc:picChg>
      </pc:sldChg>
      <pc:sldChg chg="addSp modSp new mod ord setBg">
        <pc:chgData name="Barry Jones" userId="0372f535bcb438a2" providerId="LiveId" clId="{10CEB2A8-92A2-478F-83EE-725242780E91}" dt="2022-11-01T12:48:11.511" v="66752" actId="255"/>
        <pc:sldMkLst>
          <pc:docMk/>
          <pc:sldMk cId="2901788680" sldId="324"/>
        </pc:sldMkLst>
        <pc:spChg chg="mod">
          <ac:chgData name="Barry Jones" userId="0372f535bcb438a2" providerId="LiveId" clId="{10CEB2A8-92A2-478F-83EE-725242780E91}" dt="2022-10-19T16:25:19.600" v="62765" actId="26606"/>
          <ac:spMkLst>
            <pc:docMk/>
            <pc:sldMk cId="2901788680" sldId="324"/>
            <ac:spMk id="2" creationId="{14C2089E-B240-D845-519E-A643216C1A48}"/>
          </ac:spMkLst>
        </pc:spChg>
        <pc:spChg chg="mod">
          <ac:chgData name="Barry Jones" userId="0372f535bcb438a2" providerId="LiveId" clId="{10CEB2A8-92A2-478F-83EE-725242780E91}" dt="2022-11-01T12:48:11.511" v="66752" actId="255"/>
          <ac:spMkLst>
            <pc:docMk/>
            <pc:sldMk cId="2901788680" sldId="324"/>
            <ac:spMk id="3" creationId="{3D3E9088-5879-00B0-6091-BC2BA2C94F45}"/>
          </ac:spMkLst>
        </pc:spChg>
        <pc:spChg chg="add">
          <ac:chgData name="Barry Jones" userId="0372f535bcb438a2" providerId="LiveId" clId="{10CEB2A8-92A2-478F-83EE-725242780E91}" dt="2022-10-19T16:25:19.600" v="62765" actId="26606"/>
          <ac:spMkLst>
            <pc:docMk/>
            <pc:sldMk cId="2901788680" sldId="324"/>
            <ac:spMk id="8" creationId="{777A147A-9ED8-46B4-8660-1B3C2AA880B5}"/>
          </ac:spMkLst>
        </pc:spChg>
        <pc:spChg chg="add">
          <ac:chgData name="Barry Jones" userId="0372f535bcb438a2" providerId="LiveId" clId="{10CEB2A8-92A2-478F-83EE-725242780E91}" dt="2022-10-19T16:25:19.600" v="62765" actId="26606"/>
          <ac:spMkLst>
            <pc:docMk/>
            <pc:sldMk cId="2901788680" sldId="324"/>
            <ac:spMk id="10" creationId="{5D6C15A0-C087-4593-8414-2B4EC1CDC3DE}"/>
          </ac:spMkLst>
        </pc:spChg>
      </pc:sldChg>
      <pc:sldChg chg="addSp delSp modSp new mod ord setBg">
        <pc:chgData name="Barry Jones" userId="0372f535bcb438a2" providerId="LiveId" clId="{10CEB2A8-92A2-478F-83EE-725242780E91}" dt="2022-10-19T16:28:16.854" v="62772" actId="26606"/>
        <pc:sldMkLst>
          <pc:docMk/>
          <pc:sldMk cId="4151680829" sldId="325"/>
        </pc:sldMkLst>
        <pc:spChg chg="mod">
          <ac:chgData name="Barry Jones" userId="0372f535bcb438a2" providerId="LiveId" clId="{10CEB2A8-92A2-478F-83EE-725242780E91}" dt="2022-10-19T16:28:16.854" v="62772" actId="26606"/>
          <ac:spMkLst>
            <pc:docMk/>
            <pc:sldMk cId="4151680829" sldId="325"/>
            <ac:spMk id="2" creationId="{24B67666-AD2E-AFC8-7F92-E32094BB2E63}"/>
          </ac:spMkLst>
        </pc:spChg>
        <pc:spChg chg="mod">
          <ac:chgData name="Barry Jones" userId="0372f535bcb438a2" providerId="LiveId" clId="{10CEB2A8-92A2-478F-83EE-725242780E91}" dt="2022-10-19T16:28:16.854" v="62772" actId="26606"/>
          <ac:spMkLst>
            <pc:docMk/>
            <pc:sldMk cId="4151680829" sldId="325"/>
            <ac:spMk id="3" creationId="{701E5BC6-FA8B-4126-673F-706FAEFA5C60}"/>
          </ac:spMkLst>
        </pc:spChg>
        <pc:spChg chg="add del">
          <ac:chgData name="Barry Jones" userId="0372f535bcb438a2" providerId="LiveId" clId="{10CEB2A8-92A2-478F-83EE-725242780E91}" dt="2022-10-19T16:28:16.823" v="62771" actId="26606"/>
          <ac:spMkLst>
            <pc:docMk/>
            <pc:sldMk cId="4151680829" sldId="325"/>
            <ac:spMk id="11" creationId="{69D47016-023F-44BD-981C-50E7A10A6609}"/>
          </ac:spMkLst>
        </pc:spChg>
        <pc:spChg chg="add del">
          <ac:chgData name="Barry Jones" userId="0372f535bcb438a2" providerId="LiveId" clId="{10CEB2A8-92A2-478F-83EE-725242780E91}" dt="2022-10-19T16:28:16.823" v="62771" actId="26606"/>
          <ac:spMkLst>
            <pc:docMk/>
            <pc:sldMk cId="4151680829" sldId="325"/>
            <ac:spMk id="13" creationId="{6D8B37B0-0682-433E-BC8D-498C04ABD9A7}"/>
          </ac:spMkLst>
        </pc:spChg>
        <pc:spChg chg="add">
          <ac:chgData name="Barry Jones" userId="0372f535bcb438a2" providerId="LiveId" clId="{10CEB2A8-92A2-478F-83EE-725242780E91}" dt="2022-10-19T16:28:16.854" v="62772" actId="26606"/>
          <ac:spMkLst>
            <pc:docMk/>
            <pc:sldMk cId="4151680829" sldId="325"/>
            <ac:spMk id="15" creationId="{352BEC0E-22F8-46D0-9632-375DB541B06C}"/>
          </ac:spMkLst>
        </pc:spChg>
        <pc:spChg chg="add">
          <ac:chgData name="Barry Jones" userId="0372f535bcb438a2" providerId="LiveId" clId="{10CEB2A8-92A2-478F-83EE-725242780E91}" dt="2022-10-19T16:28:16.854" v="62772" actId="26606"/>
          <ac:spMkLst>
            <pc:docMk/>
            <pc:sldMk cId="4151680829" sldId="325"/>
            <ac:spMk id="16" creationId="{3FCFB1DE-0B7E-48CC-BA90-B2AB0889F9D6}"/>
          </ac:spMkLst>
        </pc:spChg>
        <pc:picChg chg="add del">
          <ac:chgData name="Barry Jones" userId="0372f535bcb438a2" providerId="LiveId" clId="{10CEB2A8-92A2-478F-83EE-725242780E91}" dt="2022-10-19T16:26:05.077" v="62767" actId="21"/>
          <ac:picMkLst>
            <pc:docMk/>
            <pc:sldMk cId="4151680829" sldId="325"/>
            <ac:picMk id="4" creationId="{6F072356-5A92-41B9-00BD-61F08FB9BB63}"/>
          </ac:picMkLst>
        </pc:picChg>
        <pc:picChg chg="add mod">
          <ac:chgData name="Barry Jones" userId="0372f535bcb438a2" providerId="LiveId" clId="{10CEB2A8-92A2-478F-83EE-725242780E91}" dt="2022-10-19T16:28:16.854" v="62772" actId="26606"/>
          <ac:picMkLst>
            <pc:docMk/>
            <pc:sldMk cId="4151680829" sldId="325"/>
            <ac:picMk id="5" creationId="{5C858D94-D847-1D16-734E-30C82311029A}"/>
          </ac:picMkLst>
        </pc:picChg>
        <pc:picChg chg="add mod">
          <ac:chgData name="Barry Jones" userId="0372f535bcb438a2" providerId="LiveId" clId="{10CEB2A8-92A2-478F-83EE-725242780E91}" dt="2022-10-19T16:28:16.854" v="62772" actId="26606"/>
          <ac:picMkLst>
            <pc:docMk/>
            <pc:sldMk cId="4151680829" sldId="325"/>
            <ac:picMk id="6" creationId="{D036DD8E-9E85-61DE-2619-B4EC3636F448}"/>
          </ac:picMkLst>
        </pc:picChg>
      </pc:sldChg>
      <pc:sldChg chg="addSp modSp new mod ord setBg">
        <pc:chgData name="Barry Jones" userId="0372f535bcb438a2" providerId="LiveId" clId="{10CEB2A8-92A2-478F-83EE-725242780E91}" dt="2022-11-01T13:08:28.238" v="66925" actId="13926"/>
        <pc:sldMkLst>
          <pc:docMk/>
          <pc:sldMk cId="13478632" sldId="326"/>
        </pc:sldMkLst>
        <pc:spChg chg="mod">
          <ac:chgData name="Barry Jones" userId="0372f535bcb438a2" providerId="LiveId" clId="{10CEB2A8-92A2-478F-83EE-725242780E91}" dt="2022-10-19T16:28:53.080" v="62774" actId="26606"/>
          <ac:spMkLst>
            <pc:docMk/>
            <pc:sldMk cId="13478632" sldId="326"/>
            <ac:spMk id="2" creationId="{D7FEE7C3-7B17-4272-11A8-28E928C44EB9}"/>
          </ac:spMkLst>
        </pc:spChg>
        <pc:spChg chg="mod">
          <ac:chgData name="Barry Jones" userId="0372f535bcb438a2" providerId="LiveId" clId="{10CEB2A8-92A2-478F-83EE-725242780E91}" dt="2022-11-01T13:08:28.238" v="66925" actId="13926"/>
          <ac:spMkLst>
            <pc:docMk/>
            <pc:sldMk cId="13478632" sldId="326"/>
            <ac:spMk id="3" creationId="{F8CE37F3-13F5-8F4E-B4BF-F63CEA1A4D79}"/>
          </ac:spMkLst>
        </pc:spChg>
        <pc:spChg chg="add">
          <ac:chgData name="Barry Jones" userId="0372f535bcb438a2" providerId="LiveId" clId="{10CEB2A8-92A2-478F-83EE-725242780E91}" dt="2022-10-19T16:28:53.080" v="62774" actId="26606"/>
          <ac:spMkLst>
            <pc:docMk/>
            <pc:sldMk cId="13478632" sldId="326"/>
            <ac:spMk id="9" creationId="{F13C74B1-5B17-4795-BED0-7140497B445A}"/>
          </ac:spMkLst>
        </pc:spChg>
        <pc:spChg chg="add">
          <ac:chgData name="Barry Jones" userId="0372f535bcb438a2" providerId="LiveId" clId="{10CEB2A8-92A2-478F-83EE-725242780E91}" dt="2022-10-19T16:28:53.080" v="62774" actId="26606"/>
          <ac:spMkLst>
            <pc:docMk/>
            <pc:sldMk cId="13478632" sldId="326"/>
            <ac:spMk id="11" creationId="{D4974D33-8DC5-464E-8C6D-BE58F0669C17}"/>
          </ac:spMkLst>
        </pc:spChg>
        <pc:picChg chg="add mod">
          <ac:chgData name="Barry Jones" userId="0372f535bcb438a2" providerId="LiveId" clId="{10CEB2A8-92A2-478F-83EE-725242780E91}" dt="2022-10-19T16:28:53.080" v="62774" actId="26606"/>
          <ac:picMkLst>
            <pc:docMk/>
            <pc:sldMk cId="13478632" sldId="326"/>
            <ac:picMk id="4" creationId="{FF7990C7-6194-C29D-472A-251CC58F7986}"/>
          </ac:picMkLst>
        </pc:picChg>
      </pc:sldChg>
      <pc:sldChg chg="addSp modSp new mod ord setBg">
        <pc:chgData name="Barry Jones" userId="0372f535bcb438a2" providerId="LiveId" clId="{10CEB2A8-92A2-478F-83EE-725242780E91}" dt="2022-11-01T12:46:25.785" v="66737" actId="255"/>
        <pc:sldMkLst>
          <pc:docMk/>
          <pc:sldMk cId="1102326816" sldId="327"/>
        </pc:sldMkLst>
        <pc:spChg chg="mod">
          <ac:chgData name="Barry Jones" userId="0372f535bcb438a2" providerId="LiveId" clId="{10CEB2A8-92A2-478F-83EE-725242780E91}" dt="2022-11-01T12:17:01.624" v="66232" actId="20577"/>
          <ac:spMkLst>
            <pc:docMk/>
            <pc:sldMk cId="1102326816" sldId="327"/>
            <ac:spMk id="2" creationId="{AE71941B-75FB-4827-CD75-D1A3FFD0B625}"/>
          </ac:spMkLst>
        </pc:spChg>
        <pc:spChg chg="mod">
          <ac:chgData name="Barry Jones" userId="0372f535bcb438a2" providerId="LiveId" clId="{10CEB2A8-92A2-478F-83EE-725242780E91}" dt="2022-11-01T12:46:25.785" v="66737" actId="255"/>
          <ac:spMkLst>
            <pc:docMk/>
            <pc:sldMk cId="1102326816" sldId="327"/>
            <ac:spMk id="3" creationId="{049BC0D7-7559-1E7A-E79E-0A983284D7C6}"/>
          </ac:spMkLst>
        </pc:spChg>
        <pc:spChg chg="add">
          <ac:chgData name="Barry Jones" userId="0372f535bcb438a2" providerId="LiveId" clId="{10CEB2A8-92A2-478F-83EE-725242780E91}" dt="2022-10-19T17:13:25.417" v="63459" actId="26606"/>
          <ac:spMkLst>
            <pc:docMk/>
            <pc:sldMk cId="1102326816" sldId="327"/>
            <ac:spMk id="8" creationId="{777A147A-9ED8-46B4-8660-1B3C2AA880B5}"/>
          </ac:spMkLst>
        </pc:spChg>
        <pc:spChg chg="add">
          <ac:chgData name="Barry Jones" userId="0372f535bcb438a2" providerId="LiveId" clId="{10CEB2A8-92A2-478F-83EE-725242780E91}" dt="2022-10-19T17:13:25.417" v="63459" actId="26606"/>
          <ac:spMkLst>
            <pc:docMk/>
            <pc:sldMk cId="1102326816" sldId="327"/>
            <ac:spMk id="10" creationId="{5D6C15A0-C087-4593-8414-2B4EC1CDC3DE}"/>
          </ac:spMkLst>
        </pc:spChg>
      </pc:sldChg>
      <pc:sldChg chg="addSp modSp new mod ord setBg">
        <pc:chgData name="Barry Jones" userId="0372f535bcb438a2" providerId="LiveId" clId="{10CEB2A8-92A2-478F-83EE-725242780E91}" dt="2022-11-01T12:46:33.241" v="66738" actId="255"/>
        <pc:sldMkLst>
          <pc:docMk/>
          <pc:sldMk cId="2937570026" sldId="328"/>
        </pc:sldMkLst>
        <pc:spChg chg="mod">
          <ac:chgData name="Barry Jones" userId="0372f535bcb438a2" providerId="LiveId" clId="{10CEB2A8-92A2-478F-83EE-725242780E91}" dt="2022-11-01T12:17:13.720" v="66265" actId="20577"/>
          <ac:spMkLst>
            <pc:docMk/>
            <pc:sldMk cId="2937570026" sldId="328"/>
            <ac:spMk id="2" creationId="{C9DD4D98-DC60-F426-D2DE-4923463D0CE8}"/>
          </ac:spMkLst>
        </pc:spChg>
        <pc:spChg chg="mod">
          <ac:chgData name="Barry Jones" userId="0372f535bcb438a2" providerId="LiveId" clId="{10CEB2A8-92A2-478F-83EE-725242780E91}" dt="2022-11-01T12:46:33.241" v="66738" actId="255"/>
          <ac:spMkLst>
            <pc:docMk/>
            <pc:sldMk cId="2937570026" sldId="328"/>
            <ac:spMk id="3" creationId="{BB43A8DC-52BD-FD68-7E1D-A3B302FE3C89}"/>
          </ac:spMkLst>
        </pc:spChg>
        <pc:spChg chg="add">
          <ac:chgData name="Barry Jones" userId="0372f535bcb438a2" providerId="LiveId" clId="{10CEB2A8-92A2-478F-83EE-725242780E91}" dt="2022-10-19T16:17:34.997" v="62758" actId="26606"/>
          <ac:spMkLst>
            <pc:docMk/>
            <pc:sldMk cId="2937570026" sldId="328"/>
            <ac:spMk id="8" creationId="{777A147A-9ED8-46B4-8660-1B3C2AA880B5}"/>
          </ac:spMkLst>
        </pc:spChg>
        <pc:spChg chg="add">
          <ac:chgData name="Barry Jones" userId="0372f535bcb438a2" providerId="LiveId" clId="{10CEB2A8-92A2-478F-83EE-725242780E91}" dt="2022-10-19T16:17:34.997" v="62758" actId="26606"/>
          <ac:spMkLst>
            <pc:docMk/>
            <pc:sldMk cId="2937570026" sldId="328"/>
            <ac:spMk id="10" creationId="{5D6C15A0-C087-4593-8414-2B4EC1CDC3DE}"/>
          </ac:spMkLst>
        </pc:spChg>
      </pc:sldChg>
      <pc:sldChg chg="addSp modSp new mod setBg">
        <pc:chgData name="Barry Jones" userId="0372f535bcb438a2" providerId="LiveId" clId="{10CEB2A8-92A2-478F-83EE-725242780E91}" dt="2022-11-01T12:48:00.131" v="66751" actId="115"/>
        <pc:sldMkLst>
          <pc:docMk/>
          <pc:sldMk cId="1248642498" sldId="329"/>
        </pc:sldMkLst>
        <pc:spChg chg="mod">
          <ac:chgData name="Barry Jones" userId="0372f535bcb438a2" providerId="LiveId" clId="{10CEB2A8-92A2-478F-83EE-725242780E91}" dt="2022-10-19T16:21:51.189" v="62764" actId="26606"/>
          <ac:spMkLst>
            <pc:docMk/>
            <pc:sldMk cId="1248642498" sldId="329"/>
            <ac:spMk id="2" creationId="{3011171D-5448-9F7A-E7B8-B37AF8639D80}"/>
          </ac:spMkLst>
        </pc:spChg>
        <pc:spChg chg="mod">
          <ac:chgData name="Barry Jones" userId="0372f535bcb438a2" providerId="LiveId" clId="{10CEB2A8-92A2-478F-83EE-725242780E91}" dt="2022-11-01T12:48:00.131" v="66751" actId="115"/>
          <ac:spMkLst>
            <pc:docMk/>
            <pc:sldMk cId="1248642498" sldId="329"/>
            <ac:spMk id="3" creationId="{35CBC379-BEDA-A062-AF86-07358137BC1B}"/>
          </ac:spMkLst>
        </pc:spChg>
        <pc:spChg chg="add">
          <ac:chgData name="Barry Jones" userId="0372f535bcb438a2" providerId="LiveId" clId="{10CEB2A8-92A2-478F-83EE-725242780E91}" dt="2022-10-19T16:21:51.189" v="62764" actId="26606"/>
          <ac:spMkLst>
            <pc:docMk/>
            <pc:sldMk cId="1248642498" sldId="329"/>
            <ac:spMk id="9" creationId="{743AA782-23D1-4521-8CAD-47662984AA08}"/>
          </ac:spMkLst>
        </pc:spChg>
        <pc:spChg chg="add">
          <ac:chgData name="Barry Jones" userId="0372f535bcb438a2" providerId="LiveId" clId="{10CEB2A8-92A2-478F-83EE-725242780E91}" dt="2022-10-19T16:21:51.189" v="62764" actId="26606"/>
          <ac:spMkLst>
            <pc:docMk/>
            <pc:sldMk cId="1248642498" sldId="329"/>
            <ac:spMk id="11" creationId="{71877DBC-BB60-40F0-AC93-2ACDBAAE60CE}"/>
          </ac:spMkLst>
        </pc:spChg>
        <pc:picChg chg="add mod">
          <ac:chgData name="Barry Jones" userId="0372f535bcb438a2" providerId="LiveId" clId="{10CEB2A8-92A2-478F-83EE-725242780E91}" dt="2022-10-19T16:21:51.189" v="62764" actId="26606"/>
          <ac:picMkLst>
            <pc:docMk/>
            <pc:sldMk cId="1248642498" sldId="329"/>
            <ac:picMk id="4" creationId="{1D4420DC-8F8F-0357-D716-55CC59079A7A}"/>
          </ac:picMkLst>
        </pc:picChg>
      </pc:sldChg>
      <pc:sldChg chg="addSp delSp modSp new mod setBg">
        <pc:chgData name="Barry Jones" userId="0372f535bcb438a2" providerId="LiveId" clId="{10CEB2A8-92A2-478F-83EE-725242780E91}" dt="2022-12-08T15:04:40.057" v="72227" actId="13926"/>
        <pc:sldMkLst>
          <pc:docMk/>
          <pc:sldMk cId="2368919974" sldId="330"/>
        </pc:sldMkLst>
        <pc:spChg chg="mod">
          <ac:chgData name="Barry Jones" userId="0372f535bcb438a2" providerId="LiveId" clId="{10CEB2A8-92A2-478F-83EE-725242780E91}" dt="2022-12-08T15:01:10.775" v="72112" actId="26606"/>
          <ac:spMkLst>
            <pc:docMk/>
            <pc:sldMk cId="2368919974" sldId="330"/>
            <ac:spMk id="2" creationId="{3E77EC00-1FCE-3B36-2B76-FC64BAD0D955}"/>
          </ac:spMkLst>
        </pc:spChg>
        <pc:spChg chg="mod ord">
          <ac:chgData name="Barry Jones" userId="0372f535bcb438a2" providerId="LiveId" clId="{10CEB2A8-92A2-478F-83EE-725242780E91}" dt="2022-12-08T15:04:40.057" v="72227" actId="13926"/>
          <ac:spMkLst>
            <pc:docMk/>
            <pc:sldMk cId="2368919974" sldId="330"/>
            <ac:spMk id="3" creationId="{7A784D5B-27BC-8D1F-2A11-CD7C7F8A579C}"/>
          </ac:spMkLst>
        </pc:spChg>
        <pc:spChg chg="add del">
          <ac:chgData name="Barry Jones" userId="0372f535bcb438a2" providerId="LiveId" clId="{10CEB2A8-92A2-478F-83EE-725242780E91}" dt="2022-10-17T01:34:36.278" v="55461" actId="26606"/>
          <ac:spMkLst>
            <pc:docMk/>
            <pc:sldMk cId="2368919974" sldId="330"/>
            <ac:spMk id="9" creationId="{743AA782-23D1-4521-8CAD-47662984AA08}"/>
          </ac:spMkLst>
        </pc:spChg>
        <pc:spChg chg="add del">
          <ac:chgData name="Barry Jones" userId="0372f535bcb438a2" providerId="LiveId" clId="{10CEB2A8-92A2-478F-83EE-725242780E91}" dt="2022-10-17T01:34:36.278" v="55461" actId="26606"/>
          <ac:spMkLst>
            <pc:docMk/>
            <pc:sldMk cId="2368919974" sldId="330"/>
            <ac:spMk id="11" creationId="{71877DBC-BB60-40F0-AC93-2ACDBAAE60CE}"/>
          </ac:spMkLst>
        </pc:spChg>
        <pc:spChg chg="add del">
          <ac:chgData name="Barry Jones" userId="0372f535bcb438a2" providerId="LiveId" clId="{10CEB2A8-92A2-478F-83EE-725242780E91}" dt="2022-10-17T01:34:38.714" v="55463" actId="26606"/>
          <ac:spMkLst>
            <pc:docMk/>
            <pc:sldMk cId="2368919974" sldId="330"/>
            <ac:spMk id="13" creationId="{2B97F24A-32CE-4C1C-A50D-3016B394DCFB}"/>
          </ac:spMkLst>
        </pc:spChg>
        <pc:spChg chg="add del">
          <ac:chgData name="Barry Jones" userId="0372f535bcb438a2" providerId="LiveId" clId="{10CEB2A8-92A2-478F-83EE-725242780E91}" dt="2022-10-17T01:34:38.714" v="55463" actId="26606"/>
          <ac:spMkLst>
            <pc:docMk/>
            <pc:sldMk cId="2368919974" sldId="330"/>
            <ac:spMk id="14" creationId="{CD8B4F24-440B-49E9-B85D-733523DC064B}"/>
          </ac:spMkLst>
        </pc:spChg>
        <pc:spChg chg="add del">
          <ac:chgData name="Barry Jones" userId="0372f535bcb438a2" providerId="LiveId" clId="{10CEB2A8-92A2-478F-83EE-725242780E91}" dt="2022-10-17T18:15:53.249" v="55699" actId="26606"/>
          <ac:spMkLst>
            <pc:docMk/>
            <pc:sldMk cId="2368919974" sldId="330"/>
            <ac:spMk id="16" creationId="{743AA782-23D1-4521-8CAD-47662984AA08}"/>
          </ac:spMkLst>
        </pc:spChg>
        <pc:spChg chg="add del">
          <ac:chgData name="Barry Jones" userId="0372f535bcb438a2" providerId="LiveId" clId="{10CEB2A8-92A2-478F-83EE-725242780E91}" dt="2022-10-17T18:15:53.249" v="55699" actId="26606"/>
          <ac:spMkLst>
            <pc:docMk/>
            <pc:sldMk cId="2368919974" sldId="330"/>
            <ac:spMk id="17" creationId="{71877DBC-BB60-40F0-AC93-2ACDBAAE60CE}"/>
          </ac:spMkLst>
        </pc:spChg>
        <pc:spChg chg="add del">
          <ac:chgData name="Barry Jones" userId="0372f535bcb438a2" providerId="LiveId" clId="{10CEB2A8-92A2-478F-83EE-725242780E91}" dt="2022-10-17T18:15:40.655" v="55694" actId="26606"/>
          <ac:spMkLst>
            <pc:docMk/>
            <pc:sldMk cId="2368919974" sldId="330"/>
            <ac:spMk id="22" creationId="{45D37F4E-DDB4-456B-97E0-9937730A039F}"/>
          </ac:spMkLst>
        </pc:spChg>
        <pc:spChg chg="add del">
          <ac:chgData name="Barry Jones" userId="0372f535bcb438a2" providerId="LiveId" clId="{10CEB2A8-92A2-478F-83EE-725242780E91}" dt="2022-10-17T18:15:40.655" v="55694" actId="26606"/>
          <ac:spMkLst>
            <pc:docMk/>
            <pc:sldMk cId="2368919974" sldId="330"/>
            <ac:spMk id="24" creationId="{B2DD41CD-8F47-4F56-AD12-4E2FF7696987}"/>
          </ac:spMkLst>
        </pc:spChg>
        <pc:spChg chg="add del">
          <ac:chgData name="Barry Jones" userId="0372f535bcb438a2" providerId="LiveId" clId="{10CEB2A8-92A2-478F-83EE-725242780E91}" dt="2022-10-17T18:15:45.053" v="55696" actId="26606"/>
          <ac:spMkLst>
            <pc:docMk/>
            <pc:sldMk cId="2368919974" sldId="330"/>
            <ac:spMk id="26" creationId="{2B97F24A-32CE-4C1C-A50D-3016B394DCFB}"/>
          </ac:spMkLst>
        </pc:spChg>
        <pc:spChg chg="add del">
          <ac:chgData name="Barry Jones" userId="0372f535bcb438a2" providerId="LiveId" clId="{10CEB2A8-92A2-478F-83EE-725242780E91}" dt="2022-10-17T18:15:45.053" v="55696" actId="26606"/>
          <ac:spMkLst>
            <pc:docMk/>
            <pc:sldMk cId="2368919974" sldId="330"/>
            <ac:spMk id="27" creationId="{CD8B4F24-440B-49E9-B85D-733523DC064B}"/>
          </ac:spMkLst>
        </pc:spChg>
        <pc:spChg chg="add del">
          <ac:chgData name="Barry Jones" userId="0372f535bcb438a2" providerId="LiveId" clId="{10CEB2A8-92A2-478F-83EE-725242780E91}" dt="2022-10-17T18:15:53.233" v="55698" actId="26606"/>
          <ac:spMkLst>
            <pc:docMk/>
            <pc:sldMk cId="2368919974" sldId="330"/>
            <ac:spMk id="29" creationId="{2B97F24A-32CE-4C1C-A50D-3016B394DCFB}"/>
          </ac:spMkLst>
        </pc:spChg>
        <pc:spChg chg="add del">
          <ac:chgData name="Barry Jones" userId="0372f535bcb438a2" providerId="LiveId" clId="{10CEB2A8-92A2-478F-83EE-725242780E91}" dt="2022-10-17T18:15:53.233" v="55698" actId="26606"/>
          <ac:spMkLst>
            <pc:docMk/>
            <pc:sldMk cId="2368919974" sldId="330"/>
            <ac:spMk id="30" creationId="{6357EC4F-235E-4222-A36F-C7878ACE37F2}"/>
          </ac:spMkLst>
        </pc:spChg>
        <pc:spChg chg="add del">
          <ac:chgData name="Barry Jones" userId="0372f535bcb438a2" providerId="LiveId" clId="{10CEB2A8-92A2-478F-83EE-725242780E91}" dt="2022-12-08T15:01:10.775" v="72112" actId="26606"/>
          <ac:spMkLst>
            <pc:docMk/>
            <pc:sldMk cId="2368919974" sldId="330"/>
            <ac:spMk id="32" creationId="{743AA782-23D1-4521-8CAD-47662984AA08}"/>
          </ac:spMkLst>
        </pc:spChg>
        <pc:spChg chg="add del">
          <ac:chgData name="Barry Jones" userId="0372f535bcb438a2" providerId="LiveId" clId="{10CEB2A8-92A2-478F-83EE-725242780E91}" dt="2022-12-08T15:01:10.775" v="72112" actId="26606"/>
          <ac:spMkLst>
            <pc:docMk/>
            <pc:sldMk cId="2368919974" sldId="330"/>
            <ac:spMk id="33" creationId="{650D18FE-0824-4A46-B22C-A86B52E5780A}"/>
          </ac:spMkLst>
        </pc:spChg>
        <pc:spChg chg="add">
          <ac:chgData name="Barry Jones" userId="0372f535bcb438a2" providerId="LiveId" clId="{10CEB2A8-92A2-478F-83EE-725242780E91}" dt="2022-12-08T15:01:10.775" v="72112" actId="26606"/>
          <ac:spMkLst>
            <pc:docMk/>
            <pc:sldMk cId="2368919974" sldId="330"/>
            <ac:spMk id="38" creationId="{84ECDE7A-6944-466D-8FFE-149A29BA6BAE}"/>
          </ac:spMkLst>
        </pc:spChg>
        <pc:spChg chg="add">
          <ac:chgData name="Barry Jones" userId="0372f535bcb438a2" providerId="LiveId" clId="{10CEB2A8-92A2-478F-83EE-725242780E91}" dt="2022-12-08T15:01:10.775" v="72112" actId="26606"/>
          <ac:spMkLst>
            <pc:docMk/>
            <pc:sldMk cId="2368919974" sldId="330"/>
            <ac:spMk id="40" creationId="{B3420082-9415-44EC-802E-C77D71D59C57}"/>
          </ac:spMkLst>
        </pc:spChg>
        <pc:spChg chg="add">
          <ac:chgData name="Barry Jones" userId="0372f535bcb438a2" providerId="LiveId" clId="{10CEB2A8-92A2-478F-83EE-725242780E91}" dt="2022-12-08T15:01:10.775" v="72112" actId="26606"/>
          <ac:spMkLst>
            <pc:docMk/>
            <pc:sldMk cId="2368919974" sldId="330"/>
            <ac:spMk id="42" creationId="{55A52C45-1FCB-4636-A80F-2849B8226C01}"/>
          </ac:spMkLst>
        </pc:spChg>
        <pc:spChg chg="add">
          <ac:chgData name="Barry Jones" userId="0372f535bcb438a2" providerId="LiveId" clId="{10CEB2A8-92A2-478F-83EE-725242780E91}" dt="2022-12-08T15:01:10.775" v="72112" actId="26606"/>
          <ac:spMkLst>
            <pc:docMk/>
            <pc:sldMk cId="2368919974" sldId="330"/>
            <ac:spMk id="44" creationId="{768EB4DD-3704-43AD-92B3-C4E0C6EA92CB}"/>
          </ac:spMkLst>
        </pc:spChg>
        <pc:picChg chg="add del mod">
          <ac:chgData name="Barry Jones" userId="0372f535bcb438a2" providerId="LiveId" clId="{10CEB2A8-92A2-478F-83EE-725242780E91}" dt="2022-12-08T14:56:03.098" v="72100" actId="21"/>
          <ac:picMkLst>
            <pc:docMk/>
            <pc:sldMk cId="2368919974" sldId="330"/>
            <ac:picMk id="4" creationId="{F916B6EC-FB28-C1E6-FBB7-FD655D6BFD5C}"/>
          </ac:picMkLst>
        </pc:picChg>
        <pc:picChg chg="add mod">
          <ac:chgData name="Barry Jones" userId="0372f535bcb438a2" providerId="LiveId" clId="{10CEB2A8-92A2-478F-83EE-725242780E91}" dt="2022-12-08T15:01:10.775" v="72112" actId="26606"/>
          <ac:picMkLst>
            <pc:docMk/>
            <pc:sldMk cId="2368919974" sldId="330"/>
            <ac:picMk id="5" creationId="{DF8B1972-4DB4-0708-F2CB-0A37C5D57766}"/>
          </ac:picMkLst>
        </pc:picChg>
      </pc:sldChg>
      <pc:sldChg chg="addSp delSp modSp new mod">
        <pc:chgData name="Barry Jones" userId="0372f535bcb438a2" providerId="LiveId" clId="{10CEB2A8-92A2-478F-83EE-725242780E91}" dt="2022-10-19T18:59:58.910" v="63782" actId="114"/>
        <pc:sldMkLst>
          <pc:docMk/>
          <pc:sldMk cId="695690310" sldId="331"/>
        </pc:sldMkLst>
        <pc:spChg chg="mod">
          <ac:chgData name="Barry Jones" userId="0372f535bcb438a2" providerId="LiveId" clId="{10CEB2A8-92A2-478F-83EE-725242780E91}" dt="2022-10-16T19:01:47.260" v="39633" actId="20577"/>
          <ac:spMkLst>
            <pc:docMk/>
            <pc:sldMk cId="695690310" sldId="331"/>
            <ac:spMk id="2" creationId="{8BE35623-32C7-C24E-DD1C-E5E08CAB29EB}"/>
          </ac:spMkLst>
        </pc:spChg>
        <pc:spChg chg="del mod">
          <ac:chgData name="Barry Jones" userId="0372f535bcb438a2" providerId="LiveId" clId="{10CEB2A8-92A2-478F-83EE-725242780E91}" dt="2022-10-19T14:19:41.781" v="62310" actId="26606"/>
          <ac:spMkLst>
            <pc:docMk/>
            <pc:sldMk cId="695690310" sldId="331"/>
            <ac:spMk id="3" creationId="{6DF6F739-C034-13EA-219A-0FB70D0D40E0}"/>
          </ac:spMkLst>
        </pc:spChg>
        <pc:graphicFrameChg chg="add mod">
          <ac:chgData name="Barry Jones" userId="0372f535bcb438a2" providerId="LiveId" clId="{10CEB2A8-92A2-478F-83EE-725242780E91}" dt="2022-10-19T18:59:58.910" v="63782" actId="114"/>
          <ac:graphicFrameMkLst>
            <pc:docMk/>
            <pc:sldMk cId="695690310" sldId="331"/>
            <ac:graphicFrameMk id="5" creationId="{04502E6E-32E5-BEFF-D1CB-4AD9B4EAE733}"/>
          </ac:graphicFrameMkLst>
        </pc:graphicFrameChg>
      </pc:sldChg>
      <pc:sldChg chg="addSp delSp modSp new mod setBg">
        <pc:chgData name="Barry Jones" userId="0372f535bcb438a2" providerId="LiveId" clId="{10CEB2A8-92A2-478F-83EE-725242780E91}" dt="2022-10-19T18:20:44.778" v="63638" actId="13926"/>
        <pc:sldMkLst>
          <pc:docMk/>
          <pc:sldMk cId="714876285" sldId="332"/>
        </pc:sldMkLst>
        <pc:spChg chg="mod">
          <ac:chgData name="Barry Jones" userId="0372f535bcb438a2" providerId="LiveId" clId="{10CEB2A8-92A2-478F-83EE-725242780E91}" dt="2022-10-19T14:39:56.369" v="62549" actId="26606"/>
          <ac:spMkLst>
            <pc:docMk/>
            <pc:sldMk cId="714876285" sldId="332"/>
            <ac:spMk id="2" creationId="{30FB0BE2-A4B3-1CD3-58C8-A45B64E3746C}"/>
          </ac:spMkLst>
        </pc:spChg>
        <pc:spChg chg="del mod">
          <ac:chgData name="Barry Jones" userId="0372f535bcb438a2" providerId="LiveId" clId="{10CEB2A8-92A2-478F-83EE-725242780E91}" dt="2022-10-19T14:17:07.889" v="62308" actId="26606"/>
          <ac:spMkLst>
            <pc:docMk/>
            <pc:sldMk cId="714876285" sldId="332"/>
            <ac:spMk id="3" creationId="{13CBBF4C-99F8-1476-F664-9AF377549828}"/>
          </ac:spMkLst>
        </pc:spChg>
        <pc:spChg chg="add del">
          <ac:chgData name="Barry Jones" userId="0372f535bcb438a2" providerId="LiveId" clId="{10CEB2A8-92A2-478F-83EE-725242780E91}" dt="2022-10-19T14:39:56.369" v="62549" actId="26606"/>
          <ac:spMkLst>
            <pc:docMk/>
            <pc:sldMk cId="714876285" sldId="332"/>
            <ac:spMk id="10" creationId="{955A2079-FA98-4876-80F0-72364A7D2EA4}"/>
          </ac:spMkLst>
        </pc:spChg>
        <pc:spChg chg="add">
          <ac:chgData name="Barry Jones" userId="0372f535bcb438a2" providerId="LiveId" clId="{10CEB2A8-92A2-478F-83EE-725242780E91}" dt="2022-10-19T14:39:56.369" v="62549" actId="26606"/>
          <ac:spMkLst>
            <pc:docMk/>
            <pc:sldMk cId="714876285" sldId="332"/>
            <ac:spMk id="15" creationId="{6C4028FD-8BAA-4A19-BFDE-594D991B7552}"/>
          </ac:spMkLst>
        </pc:spChg>
        <pc:graphicFrameChg chg="add mod modGraphic">
          <ac:chgData name="Barry Jones" userId="0372f535bcb438a2" providerId="LiveId" clId="{10CEB2A8-92A2-478F-83EE-725242780E91}" dt="2022-10-19T18:20:44.778" v="63638" actId="13926"/>
          <ac:graphicFrameMkLst>
            <pc:docMk/>
            <pc:sldMk cId="714876285" sldId="332"/>
            <ac:graphicFrameMk id="5" creationId="{F924F936-A5DA-7AAD-BABA-F784392527F1}"/>
          </ac:graphicFrameMkLst>
        </pc:graphicFrameChg>
      </pc:sldChg>
      <pc:sldChg chg="modSp new del mod">
        <pc:chgData name="Barry Jones" userId="0372f535bcb438a2" providerId="LiveId" clId="{10CEB2A8-92A2-478F-83EE-725242780E91}" dt="2022-10-19T14:48:18.213" v="62695" actId="2696"/>
        <pc:sldMkLst>
          <pc:docMk/>
          <pc:sldMk cId="871924561" sldId="333"/>
        </pc:sldMkLst>
        <pc:spChg chg="mod">
          <ac:chgData name="Barry Jones" userId="0372f535bcb438a2" providerId="LiveId" clId="{10CEB2A8-92A2-478F-83EE-725242780E91}" dt="2022-10-16T15:59:16.917" v="36956" actId="20577"/>
          <ac:spMkLst>
            <pc:docMk/>
            <pc:sldMk cId="871924561" sldId="333"/>
            <ac:spMk id="2" creationId="{4CFA8C4E-961E-69AA-CAA4-F4AB281CD867}"/>
          </ac:spMkLst>
        </pc:spChg>
        <pc:spChg chg="mod">
          <ac:chgData name="Barry Jones" userId="0372f535bcb438a2" providerId="LiveId" clId="{10CEB2A8-92A2-478F-83EE-725242780E91}" dt="2022-10-19T13:44:26.164" v="61429" actId="20577"/>
          <ac:spMkLst>
            <pc:docMk/>
            <pc:sldMk cId="871924561" sldId="333"/>
            <ac:spMk id="3" creationId="{DB965920-BAF2-BA93-4FAD-C21C5BA28613}"/>
          </ac:spMkLst>
        </pc:spChg>
      </pc:sldChg>
      <pc:sldChg chg="addSp delSp modSp new mod">
        <pc:chgData name="Barry Jones" userId="0372f535bcb438a2" providerId="LiveId" clId="{10CEB2A8-92A2-478F-83EE-725242780E91}" dt="2022-10-19T18:21:18.832" v="63641" actId="13926"/>
        <pc:sldMkLst>
          <pc:docMk/>
          <pc:sldMk cId="1825059662" sldId="334"/>
        </pc:sldMkLst>
        <pc:spChg chg="mod">
          <ac:chgData name="Barry Jones" userId="0372f535bcb438a2" providerId="LiveId" clId="{10CEB2A8-92A2-478F-83EE-725242780E91}" dt="2022-10-16T19:02:03.383" v="39674" actId="20577"/>
          <ac:spMkLst>
            <pc:docMk/>
            <pc:sldMk cId="1825059662" sldId="334"/>
            <ac:spMk id="2" creationId="{9312ECBF-861A-D0CA-074C-2CC742C61C4D}"/>
          </ac:spMkLst>
        </pc:spChg>
        <pc:spChg chg="del mod">
          <ac:chgData name="Barry Jones" userId="0372f535bcb438a2" providerId="LiveId" clId="{10CEB2A8-92A2-478F-83EE-725242780E91}" dt="2022-10-19T14:20:01.597" v="62311" actId="26606"/>
          <ac:spMkLst>
            <pc:docMk/>
            <pc:sldMk cId="1825059662" sldId="334"/>
            <ac:spMk id="3" creationId="{62E0E04D-8F3A-6AEE-8BB3-017A06F06D08}"/>
          </ac:spMkLst>
        </pc:spChg>
        <pc:graphicFrameChg chg="add mod">
          <ac:chgData name="Barry Jones" userId="0372f535bcb438a2" providerId="LiveId" clId="{10CEB2A8-92A2-478F-83EE-725242780E91}" dt="2022-10-19T18:21:18.832" v="63641" actId="13926"/>
          <ac:graphicFrameMkLst>
            <pc:docMk/>
            <pc:sldMk cId="1825059662" sldId="334"/>
            <ac:graphicFrameMk id="5" creationId="{05C18DDC-7CFC-B76E-C440-8B222CD75723}"/>
          </ac:graphicFrameMkLst>
        </pc:graphicFrameChg>
      </pc:sldChg>
      <pc:sldChg chg="addSp delSp modSp new mod">
        <pc:chgData name="Barry Jones" userId="0372f535bcb438a2" providerId="LiveId" clId="{10CEB2A8-92A2-478F-83EE-725242780E91}" dt="2022-10-19T18:22:10.186" v="63644" actId="13926"/>
        <pc:sldMkLst>
          <pc:docMk/>
          <pc:sldMk cId="796562989" sldId="335"/>
        </pc:sldMkLst>
        <pc:spChg chg="mod">
          <ac:chgData name="Barry Jones" userId="0372f535bcb438a2" providerId="LiveId" clId="{10CEB2A8-92A2-478F-83EE-725242780E91}" dt="2022-10-16T19:08:52.783" v="40161" actId="20577"/>
          <ac:spMkLst>
            <pc:docMk/>
            <pc:sldMk cId="796562989" sldId="335"/>
            <ac:spMk id="2" creationId="{F7106E0B-230B-E01D-3428-AF0300E1BF74}"/>
          </ac:spMkLst>
        </pc:spChg>
        <pc:spChg chg="del mod">
          <ac:chgData name="Barry Jones" userId="0372f535bcb438a2" providerId="LiveId" clId="{10CEB2A8-92A2-478F-83EE-725242780E91}" dt="2022-10-19T14:20:31.624" v="62316" actId="26606"/>
          <ac:spMkLst>
            <pc:docMk/>
            <pc:sldMk cId="796562989" sldId="335"/>
            <ac:spMk id="3" creationId="{6A5C221E-B70D-3E59-72D7-6E7980EB5294}"/>
          </ac:spMkLst>
        </pc:spChg>
        <pc:graphicFrameChg chg="add mod">
          <ac:chgData name="Barry Jones" userId="0372f535bcb438a2" providerId="LiveId" clId="{10CEB2A8-92A2-478F-83EE-725242780E91}" dt="2022-10-19T18:22:10.186" v="63644" actId="13926"/>
          <ac:graphicFrameMkLst>
            <pc:docMk/>
            <pc:sldMk cId="796562989" sldId="335"/>
            <ac:graphicFrameMk id="5" creationId="{188A67BC-9FFA-32AA-E848-C3CE0C4AE642}"/>
          </ac:graphicFrameMkLst>
        </pc:graphicFrameChg>
      </pc:sldChg>
      <pc:sldChg chg="addSp delSp modSp new mod setBg">
        <pc:chgData name="Barry Jones" userId="0372f535bcb438a2" providerId="LiveId" clId="{10CEB2A8-92A2-478F-83EE-725242780E91}" dt="2022-10-19T19:00:15.537" v="63783" actId="114"/>
        <pc:sldMkLst>
          <pc:docMk/>
          <pc:sldMk cId="1715452483" sldId="336"/>
        </pc:sldMkLst>
        <pc:spChg chg="mod">
          <ac:chgData name="Barry Jones" userId="0372f535bcb438a2" providerId="LiveId" clId="{10CEB2A8-92A2-478F-83EE-725242780E91}" dt="2022-10-19T14:09:59.490" v="62084" actId="26606"/>
          <ac:spMkLst>
            <pc:docMk/>
            <pc:sldMk cId="1715452483" sldId="336"/>
            <ac:spMk id="2" creationId="{1D72AD15-1B43-2FE6-221E-51D0F6D64B35}"/>
          </ac:spMkLst>
        </pc:spChg>
        <pc:spChg chg="del mod">
          <ac:chgData name="Barry Jones" userId="0372f535bcb438a2" providerId="LiveId" clId="{10CEB2A8-92A2-478F-83EE-725242780E91}" dt="2022-10-19T14:09:59.490" v="62084" actId="26606"/>
          <ac:spMkLst>
            <pc:docMk/>
            <pc:sldMk cId="1715452483" sldId="336"/>
            <ac:spMk id="3" creationId="{09A83213-B80B-7EA8-1D73-A36B492D9F4A}"/>
          </ac:spMkLst>
        </pc:spChg>
        <pc:spChg chg="add">
          <ac:chgData name="Barry Jones" userId="0372f535bcb438a2" providerId="LiveId" clId="{10CEB2A8-92A2-478F-83EE-725242780E91}" dt="2022-10-19T14:09:59.490" v="62084" actId="26606"/>
          <ac:spMkLst>
            <pc:docMk/>
            <pc:sldMk cId="1715452483" sldId="336"/>
            <ac:spMk id="9" creationId="{BC68A55F-7B32-44D8-AEE5-1AF40532656C}"/>
          </ac:spMkLst>
        </pc:spChg>
        <pc:spChg chg="add">
          <ac:chgData name="Barry Jones" userId="0372f535bcb438a2" providerId="LiveId" clId="{10CEB2A8-92A2-478F-83EE-725242780E91}" dt="2022-10-19T14:09:59.490" v="62084" actId="26606"/>
          <ac:spMkLst>
            <pc:docMk/>
            <pc:sldMk cId="1715452483" sldId="336"/>
            <ac:spMk id="11" creationId="{CD1AAA2C-FBBE-42AA-B869-31D524B7653F}"/>
          </ac:spMkLst>
        </pc:spChg>
        <pc:spChg chg="add">
          <ac:chgData name="Barry Jones" userId="0372f535bcb438a2" providerId="LiveId" clId="{10CEB2A8-92A2-478F-83EE-725242780E91}" dt="2022-10-19T14:09:59.490" v="62084" actId="26606"/>
          <ac:spMkLst>
            <pc:docMk/>
            <pc:sldMk cId="1715452483" sldId="336"/>
            <ac:spMk id="13" creationId="{5F937BBF-9326-4230-AB1B-F1795E350559}"/>
          </ac:spMkLst>
        </pc:spChg>
        <pc:graphicFrameChg chg="add mod modGraphic">
          <ac:chgData name="Barry Jones" userId="0372f535bcb438a2" providerId="LiveId" clId="{10CEB2A8-92A2-478F-83EE-725242780E91}" dt="2022-10-19T19:00:15.537" v="63783" actId="114"/>
          <ac:graphicFrameMkLst>
            <pc:docMk/>
            <pc:sldMk cId="1715452483" sldId="336"/>
            <ac:graphicFrameMk id="5" creationId="{384AC15E-4634-8F9B-8012-C2FE4CD17514}"/>
          </ac:graphicFrameMkLst>
        </pc:graphicFrameChg>
      </pc:sldChg>
      <pc:sldChg chg="addSp delSp modSp new mod setBg">
        <pc:chgData name="Barry Jones" userId="0372f535bcb438a2" providerId="LiveId" clId="{10CEB2A8-92A2-478F-83EE-725242780E91}" dt="2022-10-31T17:55:33.430" v="66060" actId="20577"/>
        <pc:sldMkLst>
          <pc:docMk/>
          <pc:sldMk cId="1349295698" sldId="337"/>
        </pc:sldMkLst>
        <pc:spChg chg="mod">
          <ac:chgData name="Barry Jones" userId="0372f535bcb438a2" providerId="LiveId" clId="{10CEB2A8-92A2-478F-83EE-725242780E91}" dt="2022-10-19T14:21:02.698" v="62317" actId="26606"/>
          <ac:spMkLst>
            <pc:docMk/>
            <pc:sldMk cId="1349295698" sldId="337"/>
            <ac:spMk id="2" creationId="{0186839C-BBE4-385A-972E-8228CF6CF6EF}"/>
          </ac:spMkLst>
        </pc:spChg>
        <pc:spChg chg="del mod">
          <ac:chgData name="Barry Jones" userId="0372f535bcb438a2" providerId="LiveId" clId="{10CEB2A8-92A2-478F-83EE-725242780E91}" dt="2022-10-19T14:21:02.698" v="62317" actId="26606"/>
          <ac:spMkLst>
            <pc:docMk/>
            <pc:sldMk cId="1349295698" sldId="337"/>
            <ac:spMk id="3" creationId="{1D8341B6-601D-87C8-22C3-379F1B6B6CD4}"/>
          </ac:spMkLst>
        </pc:spChg>
        <pc:spChg chg="add del">
          <ac:chgData name="Barry Jones" userId="0372f535bcb438a2" providerId="LiveId" clId="{10CEB2A8-92A2-478F-83EE-725242780E91}" dt="2022-10-19T14:14:35.316" v="62307" actId="26606"/>
          <ac:spMkLst>
            <pc:docMk/>
            <pc:sldMk cId="1349295698" sldId="337"/>
            <ac:spMk id="8" creationId="{DAF1966E-FD40-4A4A-B61B-C4DF7FA05F06}"/>
          </ac:spMkLst>
        </pc:spChg>
        <pc:spChg chg="add del">
          <ac:chgData name="Barry Jones" userId="0372f535bcb438a2" providerId="LiveId" clId="{10CEB2A8-92A2-478F-83EE-725242780E91}" dt="2022-10-19T14:14:35.316" v="62307" actId="26606"/>
          <ac:spMkLst>
            <pc:docMk/>
            <pc:sldMk cId="1349295698" sldId="337"/>
            <ac:spMk id="10" creationId="{047BFA19-D45E-416B-A404-7AF2F3F27017}"/>
          </ac:spMkLst>
        </pc:spChg>
        <pc:spChg chg="add del">
          <ac:chgData name="Barry Jones" userId="0372f535bcb438a2" providerId="LiveId" clId="{10CEB2A8-92A2-478F-83EE-725242780E91}" dt="2022-10-19T14:14:35.316" v="62307" actId="26606"/>
          <ac:spMkLst>
            <pc:docMk/>
            <pc:sldMk cId="1349295698" sldId="337"/>
            <ac:spMk id="12" creationId="{8E0105E7-23DB-4CF2-8258-FF47C7620F6E}"/>
          </ac:spMkLst>
        </pc:spChg>
        <pc:spChg chg="add del">
          <ac:chgData name="Barry Jones" userId="0372f535bcb438a2" providerId="LiveId" clId="{10CEB2A8-92A2-478F-83EE-725242780E91}" dt="2022-10-19T14:14:35.316" v="62307" actId="26606"/>
          <ac:spMkLst>
            <pc:docMk/>
            <pc:sldMk cId="1349295698" sldId="337"/>
            <ac:spMk id="14" creationId="{074B4F7D-14B2-478B-8BF5-01E4E0C5D263}"/>
          </ac:spMkLst>
        </pc:spChg>
        <pc:spChg chg="add del">
          <ac:chgData name="Barry Jones" userId="0372f535bcb438a2" providerId="LiveId" clId="{10CEB2A8-92A2-478F-83EE-725242780E91}" dt="2022-10-19T14:21:02.698" v="62317" actId="26606"/>
          <ac:spMkLst>
            <pc:docMk/>
            <pc:sldMk cId="1349295698" sldId="337"/>
            <ac:spMk id="19" creationId="{081EA652-8C6A-4E69-BEB9-170809474553}"/>
          </ac:spMkLst>
        </pc:spChg>
        <pc:spChg chg="add del">
          <ac:chgData name="Barry Jones" userId="0372f535bcb438a2" providerId="LiveId" clId="{10CEB2A8-92A2-478F-83EE-725242780E91}" dt="2022-10-19T14:21:02.698" v="62317" actId="26606"/>
          <ac:spMkLst>
            <pc:docMk/>
            <pc:sldMk cId="1349295698" sldId="337"/>
            <ac:spMk id="21" creationId="{A4026A73-1F7F-49F2-B319-8CA3B3D53269}"/>
          </ac:spMkLst>
        </pc:spChg>
        <pc:spChg chg="add del">
          <ac:chgData name="Barry Jones" userId="0372f535bcb438a2" providerId="LiveId" clId="{10CEB2A8-92A2-478F-83EE-725242780E91}" dt="2022-10-19T14:21:02.698" v="62317" actId="26606"/>
          <ac:spMkLst>
            <pc:docMk/>
            <pc:sldMk cId="1349295698" sldId="337"/>
            <ac:spMk id="23" creationId="{5298780A-33B9-4EA2-8F67-DE68AD62841B}"/>
          </ac:spMkLst>
        </pc:spChg>
        <pc:spChg chg="add del">
          <ac:chgData name="Barry Jones" userId="0372f535bcb438a2" providerId="LiveId" clId="{10CEB2A8-92A2-478F-83EE-725242780E91}" dt="2022-10-19T14:21:02.698" v="62317" actId="26606"/>
          <ac:spMkLst>
            <pc:docMk/>
            <pc:sldMk cId="1349295698" sldId="337"/>
            <ac:spMk id="25" creationId="{7F488E8B-4E1E-4402-8935-D4E6C02615C7}"/>
          </ac:spMkLst>
        </pc:spChg>
        <pc:spChg chg="add">
          <ac:chgData name="Barry Jones" userId="0372f535bcb438a2" providerId="LiveId" clId="{10CEB2A8-92A2-478F-83EE-725242780E91}" dt="2022-10-19T14:21:02.698" v="62317" actId="26606"/>
          <ac:spMkLst>
            <pc:docMk/>
            <pc:sldMk cId="1349295698" sldId="337"/>
            <ac:spMk id="33" creationId="{7517A47C-B2E5-4B79-8061-D74B1311AF6E}"/>
          </ac:spMkLst>
        </pc:spChg>
        <pc:spChg chg="add">
          <ac:chgData name="Barry Jones" userId="0372f535bcb438a2" providerId="LiveId" clId="{10CEB2A8-92A2-478F-83EE-725242780E91}" dt="2022-10-19T14:21:02.698" v="62317" actId="26606"/>
          <ac:spMkLst>
            <pc:docMk/>
            <pc:sldMk cId="1349295698" sldId="337"/>
            <ac:spMk id="35" creationId="{C505E780-2083-4CB5-A42A-5E0E2908ECC3}"/>
          </ac:spMkLst>
        </pc:spChg>
        <pc:spChg chg="add">
          <ac:chgData name="Barry Jones" userId="0372f535bcb438a2" providerId="LiveId" clId="{10CEB2A8-92A2-478F-83EE-725242780E91}" dt="2022-10-19T14:21:02.698" v="62317" actId="26606"/>
          <ac:spMkLst>
            <pc:docMk/>
            <pc:sldMk cId="1349295698" sldId="337"/>
            <ac:spMk id="37" creationId="{D2C0AE1C-0118-41AE-8A10-7CDCBF10E96F}"/>
          </ac:spMkLst>
        </pc:spChg>
        <pc:spChg chg="add">
          <ac:chgData name="Barry Jones" userId="0372f535bcb438a2" providerId="LiveId" clId="{10CEB2A8-92A2-478F-83EE-725242780E91}" dt="2022-10-19T14:21:02.698" v="62317" actId="26606"/>
          <ac:spMkLst>
            <pc:docMk/>
            <pc:sldMk cId="1349295698" sldId="337"/>
            <ac:spMk id="39" creationId="{463EEC44-1BA3-44ED-81FC-A644B04B2A44}"/>
          </ac:spMkLst>
        </pc:spChg>
        <pc:graphicFrameChg chg="add mod modGraphic">
          <ac:chgData name="Barry Jones" userId="0372f535bcb438a2" providerId="LiveId" clId="{10CEB2A8-92A2-478F-83EE-725242780E91}" dt="2022-10-31T17:55:33.430" v="66060" actId="20577"/>
          <ac:graphicFrameMkLst>
            <pc:docMk/>
            <pc:sldMk cId="1349295698" sldId="337"/>
            <ac:graphicFrameMk id="29" creationId="{3F3C2FFB-2120-84AC-AB8E-CB53C27B9EC4}"/>
          </ac:graphicFrameMkLst>
        </pc:graphicFrameChg>
        <pc:cxnChg chg="add del">
          <ac:chgData name="Barry Jones" userId="0372f535bcb438a2" providerId="LiveId" clId="{10CEB2A8-92A2-478F-83EE-725242780E91}" dt="2022-10-19T14:21:02.698" v="62317" actId="26606"/>
          <ac:cxnSpMkLst>
            <pc:docMk/>
            <pc:sldMk cId="1349295698" sldId="337"/>
            <ac:cxnSpMk id="27" creationId="{23AAC9B5-8015-485C-ACF9-A750390E9A56}"/>
          </ac:cxnSpMkLst>
        </pc:cxnChg>
      </pc:sldChg>
      <pc:sldChg chg="addSp delSp modSp new mod setBg">
        <pc:chgData name="Barry Jones" userId="0372f535bcb438a2" providerId="LiveId" clId="{10CEB2A8-92A2-478F-83EE-725242780E91}" dt="2022-10-19T19:00:58.819" v="63790" actId="1036"/>
        <pc:sldMkLst>
          <pc:docMk/>
          <pc:sldMk cId="2377531556" sldId="338"/>
        </pc:sldMkLst>
        <pc:spChg chg="mod">
          <ac:chgData name="Barry Jones" userId="0372f535bcb438a2" providerId="LiveId" clId="{10CEB2A8-92A2-478F-83EE-725242780E91}" dt="2022-10-19T14:08:41.301" v="62079" actId="26606"/>
          <ac:spMkLst>
            <pc:docMk/>
            <pc:sldMk cId="2377531556" sldId="338"/>
            <ac:spMk id="2" creationId="{1AF26A17-528E-D521-A536-0AB19257528C}"/>
          </ac:spMkLst>
        </pc:spChg>
        <pc:spChg chg="del mod">
          <ac:chgData name="Barry Jones" userId="0372f535bcb438a2" providerId="LiveId" clId="{10CEB2A8-92A2-478F-83EE-725242780E91}" dt="2022-10-19T14:06:06.743" v="62063" actId="26606"/>
          <ac:spMkLst>
            <pc:docMk/>
            <pc:sldMk cId="2377531556" sldId="338"/>
            <ac:spMk id="3" creationId="{76E9BF13-9EC2-DB29-67E6-C6FFFE9DB780}"/>
          </ac:spMkLst>
        </pc:spChg>
        <pc:spChg chg="add del">
          <ac:chgData name="Barry Jones" userId="0372f535bcb438a2" providerId="LiveId" clId="{10CEB2A8-92A2-478F-83EE-725242780E91}" dt="2022-10-19T14:07:33.584" v="62074" actId="26606"/>
          <ac:spMkLst>
            <pc:docMk/>
            <pc:sldMk cId="2377531556" sldId="338"/>
            <ac:spMk id="9" creationId="{BC68A55F-7B32-44D8-AEE5-1AF40532656C}"/>
          </ac:spMkLst>
        </pc:spChg>
        <pc:spChg chg="add del">
          <ac:chgData name="Barry Jones" userId="0372f535bcb438a2" providerId="LiveId" clId="{10CEB2A8-92A2-478F-83EE-725242780E91}" dt="2022-10-19T14:07:33.584" v="62074" actId="26606"/>
          <ac:spMkLst>
            <pc:docMk/>
            <pc:sldMk cId="2377531556" sldId="338"/>
            <ac:spMk id="11" creationId="{CD1AAA2C-FBBE-42AA-B869-31D524B7653F}"/>
          </ac:spMkLst>
        </pc:spChg>
        <pc:spChg chg="add del">
          <ac:chgData name="Barry Jones" userId="0372f535bcb438a2" providerId="LiveId" clId="{10CEB2A8-92A2-478F-83EE-725242780E91}" dt="2022-10-19T14:07:33.584" v="62074" actId="26606"/>
          <ac:spMkLst>
            <pc:docMk/>
            <pc:sldMk cId="2377531556" sldId="338"/>
            <ac:spMk id="13" creationId="{5F937BBF-9326-4230-AB1B-F1795E350559}"/>
          </ac:spMkLst>
        </pc:spChg>
        <pc:spChg chg="add del">
          <ac:chgData name="Barry Jones" userId="0372f535bcb438a2" providerId="LiveId" clId="{10CEB2A8-92A2-478F-83EE-725242780E91}" dt="2022-10-19T14:06:45.653" v="62065" actId="26606"/>
          <ac:spMkLst>
            <pc:docMk/>
            <pc:sldMk cId="2377531556" sldId="338"/>
            <ac:spMk id="18" creationId="{6C4028FD-8BAA-4A19-BFDE-594D991B7552}"/>
          </ac:spMkLst>
        </pc:spChg>
        <pc:spChg chg="add del">
          <ac:chgData name="Barry Jones" userId="0372f535bcb438a2" providerId="LiveId" clId="{10CEB2A8-92A2-478F-83EE-725242780E91}" dt="2022-10-19T14:07:17.124" v="62069" actId="26606"/>
          <ac:spMkLst>
            <pc:docMk/>
            <pc:sldMk cId="2377531556" sldId="338"/>
            <ac:spMk id="19" creationId="{B50AB553-2A96-4A92-96F2-93548E096954}"/>
          </ac:spMkLst>
        </pc:spChg>
        <pc:spChg chg="add del">
          <ac:chgData name="Barry Jones" userId="0372f535bcb438a2" providerId="LiveId" clId="{10CEB2A8-92A2-478F-83EE-725242780E91}" dt="2022-10-19T14:06:57.764" v="62067" actId="26606"/>
          <ac:spMkLst>
            <pc:docMk/>
            <pc:sldMk cId="2377531556" sldId="338"/>
            <ac:spMk id="20" creationId="{CD1AAA2C-FBBE-42AA-B869-31D524B7653F}"/>
          </ac:spMkLst>
        </pc:spChg>
        <pc:spChg chg="add del">
          <ac:chgData name="Barry Jones" userId="0372f535bcb438a2" providerId="LiveId" clId="{10CEB2A8-92A2-478F-83EE-725242780E91}" dt="2022-10-19T14:06:57.764" v="62067" actId="26606"/>
          <ac:spMkLst>
            <pc:docMk/>
            <pc:sldMk cId="2377531556" sldId="338"/>
            <ac:spMk id="21" creationId="{BC68A55F-7B32-44D8-AEE5-1AF40532656C}"/>
          </ac:spMkLst>
        </pc:spChg>
        <pc:spChg chg="add del">
          <ac:chgData name="Barry Jones" userId="0372f535bcb438a2" providerId="LiveId" clId="{10CEB2A8-92A2-478F-83EE-725242780E91}" dt="2022-10-19T14:06:57.764" v="62067" actId="26606"/>
          <ac:spMkLst>
            <pc:docMk/>
            <pc:sldMk cId="2377531556" sldId="338"/>
            <ac:spMk id="22" creationId="{5F937BBF-9326-4230-AB1B-F1795E350559}"/>
          </ac:spMkLst>
        </pc:spChg>
        <pc:spChg chg="add del">
          <ac:chgData name="Barry Jones" userId="0372f535bcb438a2" providerId="LiveId" clId="{10CEB2A8-92A2-478F-83EE-725242780E91}" dt="2022-10-19T14:07:21.040" v="62071" actId="26606"/>
          <ac:spMkLst>
            <pc:docMk/>
            <pc:sldMk cId="2377531556" sldId="338"/>
            <ac:spMk id="23" creationId="{7301F447-EEF7-48F5-AF73-7566EE7F64AD}"/>
          </ac:spMkLst>
        </pc:spChg>
        <pc:spChg chg="add del">
          <ac:chgData name="Barry Jones" userId="0372f535bcb438a2" providerId="LiveId" clId="{10CEB2A8-92A2-478F-83EE-725242780E91}" dt="2022-10-19T14:07:21.040" v="62071" actId="26606"/>
          <ac:spMkLst>
            <pc:docMk/>
            <pc:sldMk cId="2377531556" sldId="338"/>
            <ac:spMk id="24" creationId="{F7117410-A2A4-4085-9ADC-46744551DBDE}"/>
          </ac:spMkLst>
        </pc:spChg>
        <pc:spChg chg="add del">
          <ac:chgData name="Barry Jones" userId="0372f535bcb438a2" providerId="LiveId" clId="{10CEB2A8-92A2-478F-83EE-725242780E91}" dt="2022-10-19T14:07:21.040" v="62071" actId="26606"/>
          <ac:spMkLst>
            <pc:docMk/>
            <pc:sldMk cId="2377531556" sldId="338"/>
            <ac:spMk id="25" creationId="{99F74EB5-E547-4FB4-95F5-BCC788F3C4A0}"/>
          </ac:spMkLst>
        </pc:spChg>
        <pc:spChg chg="add del">
          <ac:chgData name="Barry Jones" userId="0372f535bcb438a2" providerId="LiveId" clId="{10CEB2A8-92A2-478F-83EE-725242780E91}" dt="2022-10-19T14:07:33.569" v="62073" actId="26606"/>
          <ac:spMkLst>
            <pc:docMk/>
            <pc:sldMk cId="2377531556" sldId="338"/>
            <ac:spMk id="28" creationId="{B50AB553-2A96-4A92-96F2-93548E096954}"/>
          </ac:spMkLst>
        </pc:spChg>
        <pc:spChg chg="add del">
          <ac:chgData name="Barry Jones" userId="0372f535bcb438a2" providerId="LiveId" clId="{10CEB2A8-92A2-478F-83EE-725242780E91}" dt="2022-10-19T14:07:59.299" v="62077" actId="26606"/>
          <ac:spMkLst>
            <pc:docMk/>
            <pc:sldMk cId="2377531556" sldId="338"/>
            <ac:spMk id="30" creationId="{BC68A55F-7B32-44D8-AEE5-1AF40532656C}"/>
          </ac:spMkLst>
        </pc:spChg>
        <pc:spChg chg="add del">
          <ac:chgData name="Barry Jones" userId="0372f535bcb438a2" providerId="LiveId" clId="{10CEB2A8-92A2-478F-83EE-725242780E91}" dt="2022-10-19T14:07:59.299" v="62077" actId="26606"/>
          <ac:spMkLst>
            <pc:docMk/>
            <pc:sldMk cId="2377531556" sldId="338"/>
            <ac:spMk id="31" creationId="{CD1AAA2C-FBBE-42AA-B869-31D524B7653F}"/>
          </ac:spMkLst>
        </pc:spChg>
        <pc:spChg chg="add del">
          <ac:chgData name="Barry Jones" userId="0372f535bcb438a2" providerId="LiveId" clId="{10CEB2A8-92A2-478F-83EE-725242780E91}" dt="2022-10-19T14:07:59.299" v="62077" actId="26606"/>
          <ac:spMkLst>
            <pc:docMk/>
            <pc:sldMk cId="2377531556" sldId="338"/>
            <ac:spMk id="32" creationId="{5F937BBF-9326-4230-AB1B-F1795E350559}"/>
          </ac:spMkLst>
        </pc:spChg>
        <pc:spChg chg="add del">
          <ac:chgData name="Barry Jones" userId="0372f535bcb438a2" providerId="LiveId" clId="{10CEB2A8-92A2-478F-83EE-725242780E91}" dt="2022-10-19T14:07:59.268" v="62076" actId="26606"/>
          <ac:spMkLst>
            <pc:docMk/>
            <pc:sldMk cId="2377531556" sldId="338"/>
            <ac:spMk id="37" creationId="{DCC231C8-C761-4B31-9B1C-C6D19248C6B3}"/>
          </ac:spMkLst>
        </pc:spChg>
        <pc:spChg chg="add del">
          <ac:chgData name="Barry Jones" userId="0372f535bcb438a2" providerId="LiveId" clId="{10CEB2A8-92A2-478F-83EE-725242780E91}" dt="2022-10-19T14:08:41.301" v="62079" actId="26606"/>
          <ac:spMkLst>
            <pc:docMk/>
            <pc:sldMk cId="2377531556" sldId="338"/>
            <ac:spMk id="39" creationId="{6C4028FD-8BAA-4A19-BFDE-594D991B7552}"/>
          </ac:spMkLst>
        </pc:spChg>
        <pc:spChg chg="add del">
          <ac:chgData name="Barry Jones" userId="0372f535bcb438a2" providerId="LiveId" clId="{10CEB2A8-92A2-478F-83EE-725242780E91}" dt="2022-10-19T14:09:04.850" v="62082" actId="26606"/>
          <ac:spMkLst>
            <pc:docMk/>
            <pc:sldMk cId="2377531556" sldId="338"/>
            <ac:spMk id="45" creationId="{B50AB553-2A96-4A92-96F2-93548E096954}"/>
          </ac:spMkLst>
        </pc:spChg>
        <pc:spChg chg="add">
          <ac:chgData name="Barry Jones" userId="0372f535bcb438a2" providerId="LiveId" clId="{10CEB2A8-92A2-478F-83EE-725242780E91}" dt="2022-10-19T14:09:04.850" v="62082" actId="26606"/>
          <ac:spMkLst>
            <pc:docMk/>
            <pc:sldMk cId="2377531556" sldId="338"/>
            <ac:spMk id="50" creationId="{B50AB553-2A96-4A92-96F2-93548E096954}"/>
          </ac:spMkLst>
        </pc:spChg>
        <pc:graphicFrameChg chg="add mod modGraphic">
          <ac:chgData name="Barry Jones" userId="0372f535bcb438a2" providerId="LiveId" clId="{10CEB2A8-92A2-478F-83EE-725242780E91}" dt="2022-10-19T19:00:55.953" v="63789" actId="114"/>
          <ac:graphicFrameMkLst>
            <pc:docMk/>
            <pc:sldMk cId="2377531556" sldId="338"/>
            <ac:graphicFrameMk id="5" creationId="{344E6CDB-249E-39C1-412F-62AFD4E4A878}"/>
          </ac:graphicFrameMkLst>
        </pc:graphicFrameChg>
        <pc:picChg chg="add del">
          <ac:chgData name="Barry Jones" userId="0372f535bcb438a2" providerId="LiveId" clId="{10CEB2A8-92A2-478F-83EE-725242780E91}" dt="2022-10-19T14:07:17.124" v="62069" actId="26606"/>
          <ac:picMkLst>
            <pc:docMk/>
            <pc:sldMk cId="2377531556" sldId="338"/>
            <ac:picMk id="15" creationId="{3F5C8747-EBFA-D339-944A-695F0AEA3DBE}"/>
          </ac:picMkLst>
        </pc:picChg>
        <pc:picChg chg="add del">
          <ac:chgData name="Barry Jones" userId="0372f535bcb438a2" providerId="LiveId" clId="{10CEB2A8-92A2-478F-83EE-725242780E91}" dt="2022-10-19T14:07:33.569" v="62073" actId="26606"/>
          <ac:picMkLst>
            <pc:docMk/>
            <pc:sldMk cId="2377531556" sldId="338"/>
            <ac:picMk id="27" creationId="{3F5C8747-EBFA-D339-944A-695F0AEA3DBE}"/>
          </ac:picMkLst>
        </pc:picChg>
        <pc:picChg chg="add mod">
          <ac:chgData name="Barry Jones" userId="0372f535bcb438a2" providerId="LiveId" clId="{10CEB2A8-92A2-478F-83EE-725242780E91}" dt="2022-10-19T19:00:58.819" v="63790" actId="1036"/>
          <ac:picMkLst>
            <pc:docMk/>
            <pc:sldMk cId="2377531556" sldId="338"/>
            <ac:picMk id="41" creationId="{DA2A3AE6-5450-C4EC-8BDF-9FE2AF0CAEA1}"/>
          </ac:picMkLst>
        </pc:picChg>
      </pc:sldChg>
      <pc:sldChg chg="addSp modSp new mod setBg">
        <pc:chgData name="Barry Jones" userId="0372f535bcb438a2" providerId="LiveId" clId="{10CEB2A8-92A2-478F-83EE-725242780E91}" dt="2022-11-01T12:51:14.061" v="66766" actId="255"/>
        <pc:sldMkLst>
          <pc:docMk/>
          <pc:sldMk cId="3558518282" sldId="339"/>
        </pc:sldMkLst>
        <pc:spChg chg="mod">
          <ac:chgData name="Barry Jones" userId="0372f535bcb438a2" providerId="LiveId" clId="{10CEB2A8-92A2-478F-83EE-725242780E91}" dt="2022-10-19T14:05:39.378" v="62062" actId="26606"/>
          <ac:spMkLst>
            <pc:docMk/>
            <pc:sldMk cId="3558518282" sldId="339"/>
            <ac:spMk id="2" creationId="{2EE7B22A-2EC6-4C29-FE08-E1931C02829A}"/>
          </ac:spMkLst>
        </pc:spChg>
        <pc:spChg chg="mod">
          <ac:chgData name="Barry Jones" userId="0372f535bcb438a2" providerId="LiveId" clId="{10CEB2A8-92A2-478F-83EE-725242780E91}" dt="2022-11-01T12:51:14.061" v="66766" actId="255"/>
          <ac:spMkLst>
            <pc:docMk/>
            <pc:sldMk cId="3558518282" sldId="339"/>
            <ac:spMk id="3" creationId="{A67C5938-EC51-AA5F-A4EC-265C426F3DC5}"/>
          </ac:spMkLst>
        </pc:spChg>
        <pc:spChg chg="add">
          <ac:chgData name="Barry Jones" userId="0372f535bcb438a2" providerId="LiveId" clId="{10CEB2A8-92A2-478F-83EE-725242780E91}" dt="2022-10-19T14:05:39.378" v="62062" actId="26606"/>
          <ac:spMkLst>
            <pc:docMk/>
            <pc:sldMk cId="3558518282" sldId="339"/>
            <ac:spMk id="9" creationId="{45D37F4E-DDB4-456B-97E0-9937730A039F}"/>
          </ac:spMkLst>
        </pc:spChg>
        <pc:spChg chg="add">
          <ac:chgData name="Barry Jones" userId="0372f535bcb438a2" providerId="LiveId" clId="{10CEB2A8-92A2-478F-83EE-725242780E91}" dt="2022-10-19T14:05:39.378" v="62062" actId="26606"/>
          <ac:spMkLst>
            <pc:docMk/>
            <pc:sldMk cId="3558518282" sldId="339"/>
            <ac:spMk id="11" creationId="{B2DD41CD-8F47-4F56-AD12-4E2FF7696987}"/>
          </ac:spMkLst>
        </pc:spChg>
        <pc:picChg chg="add mod">
          <ac:chgData name="Barry Jones" userId="0372f535bcb438a2" providerId="LiveId" clId="{10CEB2A8-92A2-478F-83EE-725242780E91}" dt="2022-10-19T14:05:39.378" v="62062" actId="26606"/>
          <ac:picMkLst>
            <pc:docMk/>
            <pc:sldMk cId="3558518282" sldId="339"/>
            <ac:picMk id="4" creationId="{BD72D9F5-9D6B-C7D4-5DB4-67655BDF7526}"/>
          </ac:picMkLst>
        </pc:picChg>
      </pc:sldChg>
      <pc:sldChg chg="addSp modSp new mod setBg">
        <pc:chgData name="Barry Jones" userId="0372f535bcb438a2" providerId="LiveId" clId="{10CEB2A8-92A2-478F-83EE-725242780E91}" dt="2022-10-19T19:01:18.369" v="63791" actId="114"/>
        <pc:sldMkLst>
          <pc:docMk/>
          <pc:sldMk cId="403310159" sldId="340"/>
        </pc:sldMkLst>
        <pc:spChg chg="mod">
          <ac:chgData name="Barry Jones" userId="0372f535bcb438a2" providerId="LiveId" clId="{10CEB2A8-92A2-478F-83EE-725242780E91}" dt="2022-10-18T19:48:47.606" v="61173" actId="26606"/>
          <ac:spMkLst>
            <pc:docMk/>
            <pc:sldMk cId="403310159" sldId="340"/>
            <ac:spMk id="2" creationId="{58612A22-FFF6-5DD4-43E8-59FE8A284151}"/>
          </ac:spMkLst>
        </pc:spChg>
        <pc:spChg chg="mod">
          <ac:chgData name="Barry Jones" userId="0372f535bcb438a2" providerId="LiveId" clId="{10CEB2A8-92A2-478F-83EE-725242780E91}" dt="2022-10-19T19:01:18.369" v="63791" actId="114"/>
          <ac:spMkLst>
            <pc:docMk/>
            <pc:sldMk cId="403310159" sldId="340"/>
            <ac:spMk id="3" creationId="{DEB80394-790D-FCB8-7997-AF731CCF2321}"/>
          </ac:spMkLst>
        </pc:spChg>
        <pc:spChg chg="add">
          <ac:chgData name="Barry Jones" userId="0372f535bcb438a2" providerId="LiveId" clId="{10CEB2A8-92A2-478F-83EE-725242780E91}" dt="2022-10-18T19:48:47.606" v="61173" actId="26606"/>
          <ac:spMkLst>
            <pc:docMk/>
            <pc:sldMk cId="403310159" sldId="340"/>
            <ac:spMk id="8" creationId="{7D67C2EE-AFA7-458A-8695-51B546F47323}"/>
          </ac:spMkLst>
        </pc:spChg>
        <pc:spChg chg="add">
          <ac:chgData name="Barry Jones" userId="0372f535bcb438a2" providerId="LiveId" clId="{10CEB2A8-92A2-478F-83EE-725242780E91}" dt="2022-10-18T19:48:47.606" v="61173" actId="26606"/>
          <ac:spMkLst>
            <pc:docMk/>
            <pc:sldMk cId="403310159" sldId="340"/>
            <ac:spMk id="10" creationId="{A5271697-90F1-4A23-8EF2-0179F2EAFACB}"/>
          </ac:spMkLst>
        </pc:spChg>
        <pc:spChg chg="add">
          <ac:chgData name="Barry Jones" userId="0372f535bcb438a2" providerId="LiveId" clId="{10CEB2A8-92A2-478F-83EE-725242780E91}" dt="2022-10-18T19:48:47.606" v="61173" actId="26606"/>
          <ac:spMkLst>
            <pc:docMk/>
            <pc:sldMk cId="403310159" sldId="340"/>
            <ac:spMk id="12" creationId="{9D800584-727A-48CF-8223-244AD9717CAA}"/>
          </ac:spMkLst>
        </pc:spChg>
        <pc:spChg chg="add">
          <ac:chgData name="Barry Jones" userId="0372f535bcb438a2" providerId="LiveId" clId="{10CEB2A8-92A2-478F-83EE-725242780E91}" dt="2022-10-18T19:48:47.606" v="61173" actId="26606"/>
          <ac:spMkLst>
            <pc:docMk/>
            <pc:sldMk cId="403310159" sldId="340"/>
            <ac:spMk id="36" creationId="{D9F5512A-48E1-4C07-B75E-3CCC517B6804}"/>
          </ac:spMkLst>
        </pc:spChg>
        <pc:grpChg chg="add">
          <ac:chgData name="Barry Jones" userId="0372f535bcb438a2" providerId="LiveId" clId="{10CEB2A8-92A2-478F-83EE-725242780E91}" dt="2022-10-18T19:48:47.606" v="61173" actId="26606"/>
          <ac:grpSpMkLst>
            <pc:docMk/>
            <pc:sldMk cId="403310159" sldId="340"/>
            <ac:grpSpMk id="14" creationId="{1221A507-76C4-489F-9F32-ECC44C5DC4F7}"/>
          </ac:grpSpMkLst>
        </pc:grpChg>
      </pc:sldChg>
      <pc:sldChg chg="addSp modSp new mod setBg">
        <pc:chgData name="Barry Jones" userId="0372f535bcb438a2" providerId="LiveId" clId="{10CEB2A8-92A2-478F-83EE-725242780E91}" dt="2022-10-18T19:48:15.038" v="61172" actId="26606"/>
        <pc:sldMkLst>
          <pc:docMk/>
          <pc:sldMk cId="808995409" sldId="341"/>
        </pc:sldMkLst>
        <pc:spChg chg="mod">
          <ac:chgData name="Barry Jones" userId="0372f535bcb438a2" providerId="LiveId" clId="{10CEB2A8-92A2-478F-83EE-725242780E91}" dt="2022-10-18T19:48:15.038" v="61172" actId="26606"/>
          <ac:spMkLst>
            <pc:docMk/>
            <pc:sldMk cId="808995409" sldId="341"/>
            <ac:spMk id="2" creationId="{44C88E8F-F688-F545-B99C-465A4ECA4DE7}"/>
          </ac:spMkLst>
        </pc:spChg>
        <pc:spChg chg="mod">
          <ac:chgData name="Barry Jones" userId="0372f535bcb438a2" providerId="LiveId" clId="{10CEB2A8-92A2-478F-83EE-725242780E91}" dt="2022-10-18T19:48:15.038" v="61172" actId="26606"/>
          <ac:spMkLst>
            <pc:docMk/>
            <pc:sldMk cId="808995409" sldId="341"/>
            <ac:spMk id="3" creationId="{6EE24CBC-7B90-3BB6-0AA3-09796C219A77}"/>
          </ac:spMkLst>
        </pc:spChg>
        <pc:spChg chg="add">
          <ac:chgData name="Barry Jones" userId="0372f535bcb438a2" providerId="LiveId" clId="{10CEB2A8-92A2-478F-83EE-725242780E91}" dt="2022-10-18T19:48:15.038" v="61172" actId="26606"/>
          <ac:spMkLst>
            <pc:docMk/>
            <pc:sldMk cId="808995409" sldId="341"/>
            <ac:spMk id="8" creationId="{7D67C2EE-AFA7-458A-8695-51B546F47323}"/>
          </ac:spMkLst>
        </pc:spChg>
        <pc:spChg chg="add">
          <ac:chgData name="Barry Jones" userId="0372f535bcb438a2" providerId="LiveId" clId="{10CEB2A8-92A2-478F-83EE-725242780E91}" dt="2022-10-18T19:48:15.038" v="61172" actId="26606"/>
          <ac:spMkLst>
            <pc:docMk/>
            <pc:sldMk cId="808995409" sldId="341"/>
            <ac:spMk id="10" creationId="{A5271697-90F1-4A23-8EF2-0179F2EAFACB}"/>
          </ac:spMkLst>
        </pc:spChg>
        <pc:spChg chg="add">
          <ac:chgData name="Barry Jones" userId="0372f535bcb438a2" providerId="LiveId" clId="{10CEB2A8-92A2-478F-83EE-725242780E91}" dt="2022-10-18T19:48:15.038" v="61172" actId="26606"/>
          <ac:spMkLst>
            <pc:docMk/>
            <pc:sldMk cId="808995409" sldId="341"/>
            <ac:spMk id="12" creationId="{9D800584-727A-48CF-8223-244AD9717CAA}"/>
          </ac:spMkLst>
        </pc:spChg>
        <pc:spChg chg="add">
          <ac:chgData name="Barry Jones" userId="0372f535bcb438a2" providerId="LiveId" clId="{10CEB2A8-92A2-478F-83EE-725242780E91}" dt="2022-10-18T19:48:15.038" v="61172" actId="26606"/>
          <ac:spMkLst>
            <pc:docMk/>
            <pc:sldMk cId="808995409" sldId="341"/>
            <ac:spMk id="36" creationId="{D9F5512A-48E1-4C07-B75E-3CCC517B6804}"/>
          </ac:spMkLst>
        </pc:spChg>
        <pc:grpChg chg="add">
          <ac:chgData name="Barry Jones" userId="0372f535bcb438a2" providerId="LiveId" clId="{10CEB2A8-92A2-478F-83EE-725242780E91}" dt="2022-10-18T19:48:15.038" v="61172" actId="26606"/>
          <ac:grpSpMkLst>
            <pc:docMk/>
            <pc:sldMk cId="808995409" sldId="341"/>
            <ac:grpSpMk id="14" creationId="{1221A507-76C4-489F-9F32-ECC44C5DC4F7}"/>
          </ac:grpSpMkLst>
        </pc:grpChg>
      </pc:sldChg>
      <pc:sldChg chg="addSp delSp modSp new mod setBg">
        <pc:chgData name="Barry Jones" userId="0372f535bcb438a2" providerId="LiveId" clId="{10CEB2A8-92A2-478F-83EE-725242780E91}" dt="2022-11-01T13:10:28.301" v="66934" actId="13926"/>
        <pc:sldMkLst>
          <pc:docMk/>
          <pc:sldMk cId="3394457042" sldId="342"/>
        </pc:sldMkLst>
        <pc:spChg chg="mod">
          <ac:chgData name="Barry Jones" userId="0372f535bcb438a2" providerId="LiveId" clId="{10CEB2A8-92A2-478F-83EE-725242780E91}" dt="2022-10-19T16:38:49.083" v="62832" actId="26606"/>
          <ac:spMkLst>
            <pc:docMk/>
            <pc:sldMk cId="3394457042" sldId="342"/>
            <ac:spMk id="2" creationId="{24CF57F3-7D3C-01B2-BB74-6271D05101DE}"/>
          </ac:spMkLst>
        </pc:spChg>
        <pc:spChg chg="mod">
          <ac:chgData name="Barry Jones" userId="0372f535bcb438a2" providerId="LiveId" clId="{10CEB2A8-92A2-478F-83EE-725242780E91}" dt="2022-11-01T13:10:28.301" v="66934" actId="13926"/>
          <ac:spMkLst>
            <pc:docMk/>
            <pc:sldMk cId="3394457042" sldId="342"/>
            <ac:spMk id="3" creationId="{04E77603-D3C2-74FE-8566-9540E27A44AD}"/>
          </ac:spMkLst>
        </pc:spChg>
        <pc:spChg chg="add del">
          <ac:chgData name="Barry Jones" userId="0372f535bcb438a2" providerId="LiveId" clId="{10CEB2A8-92A2-478F-83EE-725242780E91}" dt="2022-10-18T19:48:59.813" v="61174" actId="26606"/>
          <ac:spMkLst>
            <pc:docMk/>
            <pc:sldMk cId="3394457042" sldId="342"/>
            <ac:spMk id="10" creationId="{352BEC0E-22F8-46D0-9632-375DB541B06C}"/>
          </ac:spMkLst>
        </pc:spChg>
        <pc:spChg chg="add del">
          <ac:chgData name="Barry Jones" userId="0372f535bcb438a2" providerId="LiveId" clId="{10CEB2A8-92A2-478F-83EE-725242780E91}" dt="2022-10-18T19:48:59.813" v="61174" actId="26606"/>
          <ac:spMkLst>
            <pc:docMk/>
            <pc:sldMk cId="3394457042" sldId="342"/>
            <ac:spMk id="12" creationId="{3FCFB1DE-0B7E-48CC-BA90-B2AB0889F9D6}"/>
          </ac:spMkLst>
        </pc:spChg>
        <pc:spChg chg="add del">
          <ac:chgData name="Barry Jones" userId="0372f535bcb438a2" providerId="LiveId" clId="{10CEB2A8-92A2-478F-83EE-725242780E91}" dt="2022-10-19T16:38:49.083" v="62832" actId="26606"/>
          <ac:spMkLst>
            <pc:docMk/>
            <pc:sldMk cId="3394457042" sldId="342"/>
            <ac:spMk id="17" creationId="{0BA08428-AA77-479F-83BF-714C8F85388C}"/>
          </ac:spMkLst>
        </pc:spChg>
        <pc:spChg chg="add del">
          <ac:chgData name="Barry Jones" userId="0372f535bcb438a2" providerId="LiveId" clId="{10CEB2A8-92A2-478F-83EE-725242780E91}" dt="2022-10-19T16:38:49.083" v="62832" actId="26606"/>
          <ac:spMkLst>
            <pc:docMk/>
            <pc:sldMk cId="3394457042" sldId="342"/>
            <ac:spMk id="19" creationId="{3CD1EA40-7116-4FCB-9369-70F29FAA91EC}"/>
          </ac:spMkLst>
        </pc:spChg>
        <pc:spChg chg="add del">
          <ac:chgData name="Barry Jones" userId="0372f535bcb438a2" providerId="LiveId" clId="{10CEB2A8-92A2-478F-83EE-725242780E91}" dt="2022-10-19T16:38:49.083" v="62832" actId="26606"/>
          <ac:spMkLst>
            <pc:docMk/>
            <pc:sldMk cId="3394457042" sldId="342"/>
            <ac:spMk id="21" creationId="{A5271697-90F1-4A23-8EF2-0179F2EAFACB}"/>
          </ac:spMkLst>
        </pc:spChg>
        <pc:spChg chg="add del">
          <ac:chgData name="Barry Jones" userId="0372f535bcb438a2" providerId="LiveId" clId="{10CEB2A8-92A2-478F-83EE-725242780E91}" dt="2022-10-19T16:38:49.083" v="62832" actId="26606"/>
          <ac:spMkLst>
            <pc:docMk/>
            <pc:sldMk cId="3394457042" sldId="342"/>
            <ac:spMk id="45" creationId="{D9F5512A-48E1-4C07-B75E-3CCC517B6804}"/>
          </ac:spMkLst>
        </pc:spChg>
        <pc:spChg chg="add">
          <ac:chgData name="Barry Jones" userId="0372f535bcb438a2" providerId="LiveId" clId="{10CEB2A8-92A2-478F-83EE-725242780E91}" dt="2022-10-19T16:38:49.083" v="62832" actId="26606"/>
          <ac:spMkLst>
            <pc:docMk/>
            <pc:sldMk cId="3394457042" sldId="342"/>
            <ac:spMk id="50" creationId="{0288C6B4-AFC3-407F-A595-EFFD38D4CCAF}"/>
          </ac:spMkLst>
        </pc:spChg>
        <pc:spChg chg="add">
          <ac:chgData name="Barry Jones" userId="0372f535bcb438a2" providerId="LiveId" clId="{10CEB2A8-92A2-478F-83EE-725242780E91}" dt="2022-10-19T16:38:49.083" v="62832" actId="26606"/>
          <ac:spMkLst>
            <pc:docMk/>
            <pc:sldMk cId="3394457042" sldId="342"/>
            <ac:spMk id="52" creationId="{CF236821-17FE-429B-8D2C-08E13A64EA40}"/>
          </ac:spMkLst>
        </pc:spChg>
        <pc:spChg chg="add">
          <ac:chgData name="Barry Jones" userId="0372f535bcb438a2" providerId="LiveId" clId="{10CEB2A8-92A2-478F-83EE-725242780E91}" dt="2022-10-19T16:38:49.083" v="62832" actId="26606"/>
          <ac:spMkLst>
            <pc:docMk/>
            <pc:sldMk cId="3394457042" sldId="342"/>
            <ac:spMk id="54" creationId="{C0BDBCD2-E081-43AB-9119-C55465E59757}"/>
          </ac:spMkLst>
        </pc:spChg>
        <pc:spChg chg="add">
          <ac:chgData name="Barry Jones" userId="0372f535bcb438a2" providerId="LiveId" clId="{10CEB2A8-92A2-478F-83EE-725242780E91}" dt="2022-10-19T16:38:49.083" v="62832" actId="26606"/>
          <ac:spMkLst>
            <pc:docMk/>
            <pc:sldMk cId="3394457042" sldId="342"/>
            <ac:spMk id="56" creationId="{98E79BE4-34FE-485A-98A5-92CE8F7C4743}"/>
          </ac:spMkLst>
        </pc:spChg>
        <pc:spChg chg="add">
          <ac:chgData name="Barry Jones" userId="0372f535bcb438a2" providerId="LiveId" clId="{10CEB2A8-92A2-478F-83EE-725242780E91}" dt="2022-10-19T16:38:49.083" v="62832" actId="26606"/>
          <ac:spMkLst>
            <pc:docMk/>
            <pc:sldMk cId="3394457042" sldId="342"/>
            <ac:spMk id="58" creationId="{7A5F0580-5EE9-419F-96EE-B6529EF6E7D0}"/>
          </ac:spMkLst>
        </pc:spChg>
        <pc:grpChg chg="add del">
          <ac:chgData name="Barry Jones" userId="0372f535bcb438a2" providerId="LiveId" clId="{10CEB2A8-92A2-478F-83EE-725242780E91}" dt="2022-10-19T16:38:49.083" v="62832" actId="26606"/>
          <ac:grpSpMkLst>
            <pc:docMk/>
            <pc:sldMk cId="3394457042" sldId="342"/>
            <ac:grpSpMk id="23" creationId="{F2C9D811-52F9-4605-AA6B-959FA39FCAB8}"/>
          </ac:grpSpMkLst>
        </pc:grpChg>
        <pc:picChg chg="add mod">
          <ac:chgData name="Barry Jones" userId="0372f535bcb438a2" providerId="LiveId" clId="{10CEB2A8-92A2-478F-83EE-725242780E91}" dt="2022-10-19T16:38:49.083" v="62832" actId="26606"/>
          <ac:picMkLst>
            <pc:docMk/>
            <pc:sldMk cId="3394457042" sldId="342"/>
            <ac:picMk id="4" creationId="{4420656B-AE44-AF77-A425-442B99E71013}"/>
          </ac:picMkLst>
        </pc:picChg>
        <pc:picChg chg="add del mod ord">
          <ac:chgData name="Barry Jones" userId="0372f535bcb438a2" providerId="LiveId" clId="{10CEB2A8-92A2-478F-83EE-725242780E91}" dt="2022-10-19T16:38:38.681" v="62831" actId="21"/>
          <ac:picMkLst>
            <pc:docMk/>
            <pc:sldMk cId="3394457042" sldId="342"/>
            <ac:picMk id="5" creationId="{48EA5A85-D103-637C-C1DA-5DD49A1CBBC2}"/>
          </ac:picMkLst>
        </pc:picChg>
      </pc:sldChg>
      <pc:sldChg chg="addSp delSp modSp add mod setBg">
        <pc:chgData name="Barry Jones" userId="0372f535bcb438a2" providerId="LiveId" clId="{10CEB2A8-92A2-478F-83EE-725242780E91}" dt="2022-10-19T18:24:12.987" v="63654" actId="207"/>
        <pc:sldMkLst>
          <pc:docMk/>
          <pc:sldMk cId="3823779439" sldId="343"/>
        </pc:sldMkLst>
        <pc:spChg chg="mod">
          <ac:chgData name="Barry Jones" userId="0372f535bcb438a2" providerId="LiveId" clId="{10CEB2A8-92A2-478F-83EE-725242780E91}" dt="2022-10-18T19:40:09.569" v="61095" actId="26606"/>
          <ac:spMkLst>
            <pc:docMk/>
            <pc:sldMk cId="3823779439" sldId="343"/>
            <ac:spMk id="2" creationId="{24CF57F3-7D3C-01B2-BB74-6271D05101DE}"/>
          </ac:spMkLst>
        </pc:spChg>
        <pc:spChg chg="mod ord">
          <ac:chgData name="Barry Jones" userId="0372f535bcb438a2" providerId="LiveId" clId="{10CEB2A8-92A2-478F-83EE-725242780E91}" dt="2022-10-19T18:24:12.987" v="63654" actId="207"/>
          <ac:spMkLst>
            <pc:docMk/>
            <pc:sldMk cId="3823779439" sldId="343"/>
            <ac:spMk id="3" creationId="{04E77603-D3C2-74FE-8566-9540E27A44AD}"/>
          </ac:spMkLst>
        </pc:spChg>
        <pc:spChg chg="add del">
          <ac:chgData name="Barry Jones" userId="0372f535bcb438a2" providerId="LiveId" clId="{10CEB2A8-92A2-478F-83EE-725242780E91}" dt="2022-10-18T18:58:10.639" v="61094" actId="26606"/>
          <ac:spMkLst>
            <pc:docMk/>
            <pc:sldMk cId="3823779439" sldId="343"/>
            <ac:spMk id="9" creationId="{A8908DB7-C3A6-4FCB-9820-CEE02B398C4A}"/>
          </ac:spMkLst>
        </pc:spChg>
        <pc:spChg chg="add del">
          <ac:chgData name="Barry Jones" userId="0372f535bcb438a2" providerId="LiveId" clId="{10CEB2A8-92A2-478F-83EE-725242780E91}" dt="2022-10-18T18:58:10.639" v="61094" actId="26606"/>
          <ac:spMkLst>
            <pc:docMk/>
            <pc:sldMk cId="3823779439" sldId="343"/>
            <ac:spMk id="11" creationId="{535742DD-1B16-4E9D-B715-0D74B4574A68}"/>
          </ac:spMkLst>
        </pc:spChg>
        <pc:spChg chg="add del">
          <ac:chgData name="Barry Jones" userId="0372f535bcb438a2" providerId="LiveId" clId="{10CEB2A8-92A2-478F-83EE-725242780E91}" dt="2022-10-18T19:40:09.569" v="61095" actId="26606"/>
          <ac:spMkLst>
            <pc:docMk/>
            <pc:sldMk cId="3823779439" sldId="343"/>
            <ac:spMk id="16" creationId="{90D01200-0224-43C5-AB38-FB4D16B73FB7}"/>
          </ac:spMkLst>
        </pc:spChg>
        <pc:spChg chg="add del">
          <ac:chgData name="Barry Jones" userId="0372f535bcb438a2" providerId="LiveId" clId="{10CEB2A8-92A2-478F-83EE-725242780E91}" dt="2022-10-18T19:40:09.569" v="61095" actId="26606"/>
          <ac:spMkLst>
            <pc:docMk/>
            <pc:sldMk cId="3823779439" sldId="343"/>
            <ac:spMk id="18" creationId="{728A44A4-A002-4A88-9FC9-1D0566C97A47}"/>
          </ac:spMkLst>
        </pc:spChg>
        <pc:spChg chg="add del">
          <ac:chgData name="Barry Jones" userId="0372f535bcb438a2" providerId="LiveId" clId="{10CEB2A8-92A2-478F-83EE-725242780E91}" dt="2022-10-18T19:40:09.569" v="61095" actId="26606"/>
          <ac:spMkLst>
            <pc:docMk/>
            <pc:sldMk cId="3823779439" sldId="343"/>
            <ac:spMk id="20" creationId="{3E7D5C7B-DD16-401B-85CE-4AAA2A4F5136}"/>
          </ac:spMkLst>
        </pc:spChg>
        <pc:picChg chg="add del mod">
          <ac:chgData name="Barry Jones" userId="0372f535bcb438a2" providerId="LiveId" clId="{10CEB2A8-92A2-478F-83EE-725242780E91}" dt="2022-10-18T18:55:35.669" v="61089" actId="21"/>
          <ac:picMkLst>
            <pc:docMk/>
            <pc:sldMk cId="3823779439" sldId="343"/>
            <ac:picMk id="4" creationId="{7E88B1F4-A7EA-EFE8-B8B4-DAB1B1273653}"/>
          </ac:picMkLst>
        </pc:picChg>
        <pc:picChg chg="add mod">
          <ac:chgData name="Barry Jones" userId="0372f535bcb438a2" providerId="LiveId" clId="{10CEB2A8-92A2-478F-83EE-725242780E91}" dt="2022-10-18T19:40:09.569" v="61095" actId="26606"/>
          <ac:picMkLst>
            <pc:docMk/>
            <pc:sldMk cId="3823779439" sldId="343"/>
            <ac:picMk id="5" creationId="{9EF00410-6BF0-89AD-3675-DD2FDA9BDBF0}"/>
          </ac:picMkLst>
        </pc:picChg>
        <pc:cxnChg chg="add">
          <ac:chgData name="Barry Jones" userId="0372f535bcb438a2" providerId="LiveId" clId="{10CEB2A8-92A2-478F-83EE-725242780E91}" dt="2022-10-18T19:40:09.569" v="61095" actId="26606"/>
          <ac:cxnSpMkLst>
            <pc:docMk/>
            <pc:sldMk cId="3823779439" sldId="343"/>
            <ac:cxnSpMk id="25" creationId="{A7F400EE-A8A5-48AF-B4D6-291B52C6F0B0}"/>
          </ac:cxnSpMkLst>
        </pc:cxnChg>
      </pc:sldChg>
      <pc:sldChg chg="addSp delSp modSp add mod setBg">
        <pc:chgData name="Barry Jones" userId="0372f535bcb438a2" providerId="LiveId" clId="{10CEB2A8-92A2-478F-83EE-725242780E91}" dt="2022-11-01T12:52:00.171" v="66774" actId="20577"/>
        <pc:sldMkLst>
          <pc:docMk/>
          <pc:sldMk cId="3282445075" sldId="344"/>
        </pc:sldMkLst>
        <pc:spChg chg="mod">
          <ac:chgData name="Barry Jones" userId="0372f535bcb438a2" providerId="LiveId" clId="{10CEB2A8-92A2-478F-83EE-725242780E91}" dt="2022-10-18T18:24:41.609" v="61071" actId="26606"/>
          <ac:spMkLst>
            <pc:docMk/>
            <pc:sldMk cId="3282445075" sldId="344"/>
            <ac:spMk id="2" creationId="{24CF57F3-7D3C-01B2-BB74-6271D05101DE}"/>
          </ac:spMkLst>
        </pc:spChg>
        <pc:spChg chg="mod">
          <ac:chgData name="Barry Jones" userId="0372f535bcb438a2" providerId="LiveId" clId="{10CEB2A8-92A2-478F-83EE-725242780E91}" dt="2022-11-01T12:52:00.171" v="66774" actId="20577"/>
          <ac:spMkLst>
            <pc:docMk/>
            <pc:sldMk cId="3282445075" sldId="344"/>
            <ac:spMk id="3" creationId="{04E77603-D3C2-74FE-8566-9540E27A44AD}"/>
          </ac:spMkLst>
        </pc:spChg>
        <pc:spChg chg="add del">
          <ac:chgData name="Barry Jones" userId="0372f535bcb438a2" providerId="LiveId" clId="{10CEB2A8-92A2-478F-83EE-725242780E91}" dt="2022-10-18T18:52:05.730" v="61078" actId="26606"/>
          <ac:spMkLst>
            <pc:docMk/>
            <pc:sldMk cId="3282445075" sldId="344"/>
            <ac:spMk id="9" creationId="{743AA782-23D1-4521-8CAD-47662984AA08}"/>
          </ac:spMkLst>
        </pc:spChg>
        <pc:spChg chg="add del">
          <ac:chgData name="Barry Jones" userId="0372f535bcb438a2" providerId="LiveId" clId="{10CEB2A8-92A2-478F-83EE-725242780E91}" dt="2022-10-18T18:52:05.730" v="61078" actId="26606"/>
          <ac:spMkLst>
            <pc:docMk/>
            <pc:sldMk cId="3282445075" sldId="344"/>
            <ac:spMk id="11" creationId="{71877DBC-BB60-40F0-AC93-2ACDBAAE60CE}"/>
          </ac:spMkLst>
        </pc:spChg>
        <pc:spChg chg="add">
          <ac:chgData name="Barry Jones" userId="0372f535bcb438a2" providerId="LiveId" clId="{10CEB2A8-92A2-478F-83EE-725242780E91}" dt="2022-10-18T18:52:05.730" v="61078" actId="26606"/>
          <ac:spMkLst>
            <pc:docMk/>
            <pc:sldMk cId="3282445075" sldId="344"/>
            <ac:spMk id="16" creationId="{743AA782-23D1-4521-8CAD-47662984AA08}"/>
          </ac:spMkLst>
        </pc:spChg>
        <pc:spChg chg="add">
          <ac:chgData name="Barry Jones" userId="0372f535bcb438a2" providerId="LiveId" clId="{10CEB2A8-92A2-478F-83EE-725242780E91}" dt="2022-10-18T18:52:05.730" v="61078" actId="26606"/>
          <ac:spMkLst>
            <pc:docMk/>
            <pc:sldMk cId="3282445075" sldId="344"/>
            <ac:spMk id="18" creationId="{71877DBC-BB60-40F0-AC93-2ACDBAAE60CE}"/>
          </ac:spMkLst>
        </pc:spChg>
        <pc:picChg chg="add del mod">
          <ac:chgData name="Barry Jones" userId="0372f535bcb438a2" providerId="LiveId" clId="{10CEB2A8-92A2-478F-83EE-725242780E91}" dt="2022-10-18T18:51:47.817" v="61076" actId="21"/>
          <ac:picMkLst>
            <pc:docMk/>
            <pc:sldMk cId="3282445075" sldId="344"/>
            <ac:picMk id="4" creationId="{80B75BE1-63E4-F32F-7374-A5471009C48E}"/>
          </ac:picMkLst>
        </pc:picChg>
        <pc:picChg chg="add mod">
          <ac:chgData name="Barry Jones" userId="0372f535bcb438a2" providerId="LiveId" clId="{10CEB2A8-92A2-478F-83EE-725242780E91}" dt="2022-10-18T18:52:05.730" v="61078" actId="26606"/>
          <ac:picMkLst>
            <pc:docMk/>
            <pc:sldMk cId="3282445075" sldId="344"/>
            <ac:picMk id="5" creationId="{292211B7-10A7-F87F-4D47-006701803EAE}"/>
          </ac:picMkLst>
        </pc:picChg>
      </pc:sldChg>
      <pc:sldChg chg="addSp delSp modSp add mod setBg">
        <pc:chgData name="Barry Jones" userId="0372f535bcb438a2" providerId="LiveId" clId="{10CEB2A8-92A2-478F-83EE-725242780E91}" dt="2022-10-19T13:46:31.993" v="61451" actId="6549"/>
        <pc:sldMkLst>
          <pc:docMk/>
          <pc:sldMk cId="1234006852" sldId="345"/>
        </pc:sldMkLst>
        <pc:spChg chg="mod">
          <ac:chgData name="Barry Jones" userId="0372f535bcb438a2" providerId="LiveId" clId="{10CEB2A8-92A2-478F-83EE-725242780E91}" dt="2022-10-18T18:52:34.312" v="61081" actId="26606"/>
          <ac:spMkLst>
            <pc:docMk/>
            <pc:sldMk cId="1234006852" sldId="345"/>
            <ac:spMk id="2" creationId="{24CF57F3-7D3C-01B2-BB74-6271D05101DE}"/>
          </ac:spMkLst>
        </pc:spChg>
        <pc:spChg chg="mod ord">
          <ac:chgData name="Barry Jones" userId="0372f535bcb438a2" providerId="LiveId" clId="{10CEB2A8-92A2-478F-83EE-725242780E91}" dt="2022-10-19T13:46:31.993" v="61451" actId="6549"/>
          <ac:spMkLst>
            <pc:docMk/>
            <pc:sldMk cId="1234006852" sldId="345"/>
            <ac:spMk id="3" creationId="{04E77603-D3C2-74FE-8566-9540E27A44AD}"/>
          </ac:spMkLst>
        </pc:spChg>
        <pc:spChg chg="add del">
          <ac:chgData name="Barry Jones" userId="0372f535bcb438a2" providerId="LiveId" clId="{10CEB2A8-92A2-478F-83EE-725242780E91}" dt="2022-10-18T18:21:29.045" v="61064" actId="26606"/>
          <ac:spMkLst>
            <pc:docMk/>
            <pc:sldMk cId="1234006852" sldId="345"/>
            <ac:spMk id="9" creationId="{2B97F24A-32CE-4C1C-A50D-3016B394DCFB}"/>
          </ac:spMkLst>
        </pc:spChg>
        <pc:spChg chg="add del">
          <ac:chgData name="Barry Jones" userId="0372f535bcb438a2" providerId="LiveId" clId="{10CEB2A8-92A2-478F-83EE-725242780E91}" dt="2022-10-18T18:21:29.045" v="61064" actId="26606"/>
          <ac:spMkLst>
            <pc:docMk/>
            <pc:sldMk cId="1234006852" sldId="345"/>
            <ac:spMk id="11" creationId="{CD8B4F24-440B-49E9-B85D-733523DC064B}"/>
          </ac:spMkLst>
        </pc:spChg>
        <pc:spChg chg="add del">
          <ac:chgData name="Barry Jones" userId="0372f535bcb438a2" providerId="LiveId" clId="{10CEB2A8-92A2-478F-83EE-725242780E91}" dt="2022-10-18T18:22:58.621" v="61069" actId="26606"/>
          <ac:spMkLst>
            <pc:docMk/>
            <pc:sldMk cId="1234006852" sldId="345"/>
            <ac:spMk id="16" creationId="{9427AF5F-9A0E-42B7-A252-FD64C9885F9C}"/>
          </ac:spMkLst>
        </pc:spChg>
        <pc:spChg chg="add del">
          <ac:chgData name="Barry Jones" userId="0372f535bcb438a2" providerId="LiveId" clId="{10CEB2A8-92A2-478F-83EE-725242780E91}" dt="2022-10-18T18:22:50.402" v="61066" actId="26606"/>
          <ac:spMkLst>
            <pc:docMk/>
            <pc:sldMk cId="1234006852" sldId="345"/>
            <ac:spMk id="21" creationId="{DC6BEC6B-5C77-412D-B45A-5B0F46FEDAC7}"/>
          </ac:spMkLst>
        </pc:spChg>
        <pc:spChg chg="add del">
          <ac:chgData name="Barry Jones" userId="0372f535bcb438a2" providerId="LiveId" clId="{10CEB2A8-92A2-478F-83EE-725242780E91}" dt="2022-10-18T18:22:58.613" v="61068" actId="26606"/>
          <ac:spMkLst>
            <pc:docMk/>
            <pc:sldMk cId="1234006852" sldId="345"/>
            <ac:spMk id="23" creationId="{04812C46-200A-4DEB-A05E-3ED6C68C2387}"/>
          </ac:spMkLst>
        </pc:spChg>
        <pc:spChg chg="add del">
          <ac:chgData name="Barry Jones" userId="0372f535bcb438a2" providerId="LiveId" clId="{10CEB2A8-92A2-478F-83EE-725242780E91}" dt="2022-10-18T18:48:59.973" v="61074" actId="26606"/>
          <ac:spMkLst>
            <pc:docMk/>
            <pc:sldMk cId="1234006852" sldId="345"/>
            <ac:spMk id="25" creationId="{D19BB8BE-1351-4D9B-B761-F84A0B5B6519}"/>
          </ac:spMkLst>
        </pc:spChg>
        <pc:spChg chg="add del">
          <ac:chgData name="Barry Jones" userId="0372f535bcb438a2" providerId="LiveId" clId="{10CEB2A8-92A2-478F-83EE-725242780E91}" dt="2022-10-18T18:52:34.329" v="61082" actId="26606"/>
          <ac:spMkLst>
            <pc:docMk/>
            <pc:sldMk cId="1234006852" sldId="345"/>
            <ac:spMk id="30" creationId="{743AA782-23D1-4521-8CAD-47662984AA08}"/>
          </ac:spMkLst>
        </pc:spChg>
        <pc:spChg chg="add del">
          <ac:chgData name="Barry Jones" userId="0372f535bcb438a2" providerId="LiveId" clId="{10CEB2A8-92A2-478F-83EE-725242780E91}" dt="2022-10-18T18:52:34.329" v="61082" actId="26606"/>
          <ac:spMkLst>
            <pc:docMk/>
            <pc:sldMk cId="1234006852" sldId="345"/>
            <ac:spMk id="32" creationId="{71877DBC-BB60-40F0-AC93-2ACDBAAE60CE}"/>
          </ac:spMkLst>
        </pc:spChg>
        <pc:spChg chg="add del">
          <ac:chgData name="Barry Jones" userId="0372f535bcb438a2" providerId="LiveId" clId="{10CEB2A8-92A2-478F-83EE-725242780E91}" dt="2022-10-18T18:52:34.312" v="61081" actId="26606"/>
          <ac:spMkLst>
            <pc:docMk/>
            <pc:sldMk cId="1234006852" sldId="345"/>
            <ac:spMk id="37" creationId="{60E9A6ED-B880-44EA-8D60-C9D3C82CCBD2}"/>
          </ac:spMkLst>
        </pc:spChg>
        <pc:spChg chg="add">
          <ac:chgData name="Barry Jones" userId="0372f535bcb438a2" providerId="LiveId" clId="{10CEB2A8-92A2-478F-83EE-725242780E91}" dt="2022-10-18T18:52:34.329" v="61082" actId="26606"/>
          <ac:spMkLst>
            <pc:docMk/>
            <pc:sldMk cId="1234006852" sldId="345"/>
            <ac:spMk id="39" creationId="{650D18FE-0824-4A46-B22C-A86B52E5780A}"/>
          </ac:spMkLst>
        </pc:spChg>
        <pc:spChg chg="add">
          <ac:chgData name="Barry Jones" userId="0372f535bcb438a2" providerId="LiveId" clId="{10CEB2A8-92A2-478F-83EE-725242780E91}" dt="2022-10-18T18:52:34.329" v="61082" actId="26606"/>
          <ac:spMkLst>
            <pc:docMk/>
            <pc:sldMk cId="1234006852" sldId="345"/>
            <ac:spMk id="40" creationId="{743AA782-23D1-4521-8CAD-47662984AA08}"/>
          </ac:spMkLst>
        </pc:spChg>
        <pc:picChg chg="add del mod">
          <ac:chgData name="Barry Jones" userId="0372f535bcb438a2" providerId="LiveId" clId="{10CEB2A8-92A2-478F-83EE-725242780E91}" dt="2022-10-18T18:20:55.452" v="61062" actId="21"/>
          <ac:picMkLst>
            <pc:docMk/>
            <pc:sldMk cId="1234006852" sldId="345"/>
            <ac:picMk id="4" creationId="{63693D91-3653-E928-E9F1-7009E5CC6AEB}"/>
          </ac:picMkLst>
        </pc:picChg>
        <pc:picChg chg="add mod">
          <ac:chgData name="Barry Jones" userId="0372f535bcb438a2" providerId="LiveId" clId="{10CEB2A8-92A2-478F-83EE-725242780E91}" dt="2022-10-18T18:52:34.312" v="61081" actId="26606"/>
          <ac:picMkLst>
            <pc:docMk/>
            <pc:sldMk cId="1234006852" sldId="345"/>
            <ac:picMk id="4" creationId="{A2A224BC-31F0-D700-CE60-D46F348CBC4F}"/>
          </ac:picMkLst>
        </pc:picChg>
        <pc:picChg chg="add del mod">
          <ac:chgData name="Barry Jones" userId="0372f535bcb438a2" providerId="LiveId" clId="{10CEB2A8-92A2-478F-83EE-725242780E91}" dt="2022-10-18T18:47:49.022" v="61072" actId="21"/>
          <ac:picMkLst>
            <pc:docMk/>
            <pc:sldMk cId="1234006852" sldId="345"/>
            <ac:picMk id="5" creationId="{E0C7412F-BB3E-F62C-7438-29D399763949}"/>
          </ac:picMkLst>
        </pc:picChg>
      </pc:sldChg>
      <pc:sldChg chg="addSp delSp modSp add mod setBg">
        <pc:chgData name="Barry Jones" userId="0372f535bcb438a2" providerId="LiveId" clId="{10CEB2A8-92A2-478F-83EE-725242780E91}" dt="2022-10-19T19:01:50.837" v="63793" actId="114"/>
        <pc:sldMkLst>
          <pc:docMk/>
          <pc:sldMk cId="2049459878" sldId="346"/>
        </pc:sldMkLst>
        <pc:spChg chg="mod">
          <ac:chgData name="Barry Jones" userId="0372f535bcb438a2" providerId="LiveId" clId="{10CEB2A8-92A2-478F-83EE-725242780E91}" dt="2022-10-18T18:16:29.654" v="61053" actId="26606"/>
          <ac:spMkLst>
            <pc:docMk/>
            <pc:sldMk cId="2049459878" sldId="346"/>
            <ac:spMk id="2" creationId="{24CF57F3-7D3C-01B2-BB74-6271D05101DE}"/>
          </ac:spMkLst>
        </pc:spChg>
        <pc:spChg chg="mod">
          <ac:chgData name="Barry Jones" userId="0372f535bcb438a2" providerId="LiveId" clId="{10CEB2A8-92A2-478F-83EE-725242780E91}" dt="2022-10-19T19:01:50.837" v="63793" actId="114"/>
          <ac:spMkLst>
            <pc:docMk/>
            <pc:sldMk cId="2049459878" sldId="346"/>
            <ac:spMk id="3" creationId="{04E77603-D3C2-74FE-8566-9540E27A44AD}"/>
          </ac:spMkLst>
        </pc:spChg>
        <pc:spChg chg="add del">
          <ac:chgData name="Barry Jones" userId="0372f535bcb438a2" providerId="LiveId" clId="{10CEB2A8-92A2-478F-83EE-725242780E91}" dt="2022-10-18T18:15:40.061" v="61048" actId="26606"/>
          <ac:spMkLst>
            <pc:docMk/>
            <pc:sldMk cId="2049459878" sldId="346"/>
            <ac:spMk id="9" creationId="{F13C74B1-5B17-4795-BED0-7140497B445A}"/>
          </ac:spMkLst>
        </pc:spChg>
        <pc:spChg chg="add del">
          <ac:chgData name="Barry Jones" userId="0372f535bcb438a2" providerId="LiveId" clId="{10CEB2A8-92A2-478F-83EE-725242780E91}" dt="2022-10-18T18:15:40.061" v="61048" actId="26606"/>
          <ac:spMkLst>
            <pc:docMk/>
            <pc:sldMk cId="2049459878" sldId="346"/>
            <ac:spMk id="11" creationId="{D4974D33-8DC5-464E-8C6D-BE58F0669C17}"/>
          </ac:spMkLst>
        </pc:spChg>
        <pc:spChg chg="add del">
          <ac:chgData name="Barry Jones" userId="0372f535bcb438a2" providerId="LiveId" clId="{10CEB2A8-92A2-478F-83EE-725242780E91}" dt="2022-10-18T18:15:49.783" v="61049" actId="26606"/>
          <ac:spMkLst>
            <pc:docMk/>
            <pc:sldMk cId="2049459878" sldId="346"/>
            <ac:spMk id="16" creationId="{8FC9BE17-9A7B-462D-AE50-3D8777387304}"/>
          </ac:spMkLst>
        </pc:spChg>
        <pc:spChg chg="add del">
          <ac:chgData name="Barry Jones" userId="0372f535bcb438a2" providerId="LiveId" clId="{10CEB2A8-92A2-478F-83EE-725242780E91}" dt="2022-10-18T18:15:49.783" v="61049" actId="26606"/>
          <ac:spMkLst>
            <pc:docMk/>
            <pc:sldMk cId="2049459878" sldId="346"/>
            <ac:spMk id="18" creationId="{3EBE8569-6AEC-4B8C-8D53-2DE337CDBA65}"/>
          </ac:spMkLst>
        </pc:spChg>
        <pc:spChg chg="add del">
          <ac:chgData name="Barry Jones" userId="0372f535bcb438a2" providerId="LiveId" clId="{10CEB2A8-92A2-478F-83EE-725242780E91}" dt="2022-10-18T18:15:49.783" v="61049" actId="26606"/>
          <ac:spMkLst>
            <pc:docMk/>
            <pc:sldMk cId="2049459878" sldId="346"/>
            <ac:spMk id="20" creationId="{55D4142C-5077-457F-A6AD-3FECFDB39685}"/>
          </ac:spMkLst>
        </pc:spChg>
        <pc:spChg chg="add del">
          <ac:chgData name="Barry Jones" userId="0372f535bcb438a2" providerId="LiveId" clId="{10CEB2A8-92A2-478F-83EE-725242780E91}" dt="2022-10-18T18:15:49.783" v="61049" actId="26606"/>
          <ac:spMkLst>
            <pc:docMk/>
            <pc:sldMk cId="2049459878" sldId="346"/>
            <ac:spMk id="22" creationId="{7A5F0580-5EE9-419F-96EE-B6529EF6E7D0}"/>
          </ac:spMkLst>
        </pc:spChg>
        <pc:spChg chg="add del">
          <ac:chgData name="Barry Jones" userId="0372f535bcb438a2" providerId="LiveId" clId="{10CEB2A8-92A2-478F-83EE-725242780E91}" dt="2022-10-18T18:16:06.497" v="61050" actId="26606"/>
          <ac:spMkLst>
            <pc:docMk/>
            <pc:sldMk cId="2049459878" sldId="346"/>
            <ac:spMk id="27" creationId="{04812C46-200A-4DEB-A05E-3ED6C68C2387}"/>
          </ac:spMkLst>
        </pc:spChg>
        <pc:spChg chg="add del">
          <ac:chgData name="Barry Jones" userId="0372f535bcb438a2" providerId="LiveId" clId="{10CEB2A8-92A2-478F-83EE-725242780E91}" dt="2022-10-18T18:16:06.497" v="61050" actId="26606"/>
          <ac:spMkLst>
            <pc:docMk/>
            <pc:sldMk cId="2049459878" sldId="346"/>
            <ac:spMk id="29" creationId="{D1EA859B-E555-4109-94F3-6700E046E008}"/>
          </ac:spMkLst>
        </pc:spChg>
        <pc:spChg chg="add del">
          <ac:chgData name="Barry Jones" userId="0372f535bcb438a2" providerId="LiveId" clId="{10CEB2A8-92A2-478F-83EE-725242780E91}" dt="2022-10-18T18:16:29.654" v="61053" actId="26606"/>
          <ac:spMkLst>
            <pc:docMk/>
            <pc:sldMk cId="2049459878" sldId="346"/>
            <ac:spMk id="34" creationId="{743AA782-23D1-4521-8CAD-47662984AA08}"/>
          </ac:spMkLst>
        </pc:spChg>
        <pc:spChg chg="add del">
          <ac:chgData name="Barry Jones" userId="0372f535bcb438a2" providerId="LiveId" clId="{10CEB2A8-92A2-478F-83EE-725242780E91}" dt="2022-10-18T18:16:29.654" v="61053" actId="26606"/>
          <ac:spMkLst>
            <pc:docMk/>
            <pc:sldMk cId="2049459878" sldId="346"/>
            <ac:spMk id="36" creationId="{71877DBC-BB60-40F0-AC93-2ACDBAAE60CE}"/>
          </ac:spMkLst>
        </pc:spChg>
        <pc:spChg chg="add del">
          <ac:chgData name="Barry Jones" userId="0372f535bcb438a2" providerId="LiveId" clId="{10CEB2A8-92A2-478F-83EE-725242780E91}" dt="2022-10-18T18:16:29.638" v="61052" actId="26606"/>
          <ac:spMkLst>
            <pc:docMk/>
            <pc:sldMk cId="2049459878" sldId="346"/>
            <ac:spMk id="41" creationId="{743AA782-23D1-4521-8CAD-47662984AA08}"/>
          </ac:spMkLst>
        </pc:spChg>
        <pc:spChg chg="add del">
          <ac:chgData name="Barry Jones" userId="0372f535bcb438a2" providerId="LiveId" clId="{10CEB2A8-92A2-478F-83EE-725242780E91}" dt="2022-10-18T18:16:29.638" v="61052" actId="26606"/>
          <ac:spMkLst>
            <pc:docMk/>
            <pc:sldMk cId="2049459878" sldId="346"/>
            <ac:spMk id="43" creationId="{71877DBC-BB60-40F0-AC93-2ACDBAAE60CE}"/>
          </ac:spMkLst>
        </pc:spChg>
        <pc:spChg chg="add">
          <ac:chgData name="Barry Jones" userId="0372f535bcb438a2" providerId="LiveId" clId="{10CEB2A8-92A2-478F-83EE-725242780E91}" dt="2022-10-18T18:16:29.654" v="61053" actId="26606"/>
          <ac:spMkLst>
            <pc:docMk/>
            <pc:sldMk cId="2049459878" sldId="346"/>
            <ac:spMk id="45" creationId="{45D37F4E-DDB4-456B-97E0-9937730A039F}"/>
          </ac:spMkLst>
        </pc:spChg>
        <pc:spChg chg="add">
          <ac:chgData name="Barry Jones" userId="0372f535bcb438a2" providerId="LiveId" clId="{10CEB2A8-92A2-478F-83EE-725242780E91}" dt="2022-10-18T18:16:29.654" v="61053" actId="26606"/>
          <ac:spMkLst>
            <pc:docMk/>
            <pc:sldMk cId="2049459878" sldId="346"/>
            <ac:spMk id="46" creationId="{B2DD41CD-8F47-4F56-AD12-4E2FF7696987}"/>
          </ac:spMkLst>
        </pc:spChg>
        <pc:picChg chg="add mod ord modCrop">
          <ac:chgData name="Barry Jones" userId="0372f535bcb438a2" providerId="LiveId" clId="{10CEB2A8-92A2-478F-83EE-725242780E91}" dt="2022-10-18T18:17:09.462" v="61056" actId="1076"/>
          <ac:picMkLst>
            <pc:docMk/>
            <pc:sldMk cId="2049459878" sldId="346"/>
            <ac:picMk id="4" creationId="{AF965275-D87A-65E1-E063-B1A743C0793A}"/>
          </ac:picMkLst>
        </pc:picChg>
      </pc:sldChg>
      <pc:sldChg chg="addSp modSp add mod setBg">
        <pc:chgData name="Barry Jones" userId="0372f535bcb438a2" providerId="LiveId" clId="{10CEB2A8-92A2-478F-83EE-725242780E91}" dt="2022-10-19T19:02:00.035" v="63794" actId="114"/>
        <pc:sldMkLst>
          <pc:docMk/>
          <pc:sldMk cId="910240536" sldId="347"/>
        </pc:sldMkLst>
        <pc:spChg chg="mod">
          <ac:chgData name="Barry Jones" userId="0372f535bcb438a2" providerId="LiveId" clId="{10CEB2A8-92A2-478F-83EE-725242780E91}" dt="2022-10-18T18:09:50.735" v="61036" actId="26606"/>
          <ac:spMkLst>
            <pc:docMk/>
            <pc:sldMk cId="910240536" sldId="347"/>
            <ac:spMk id="2" creationId="{24CF57F3-7D3C-01B2-BB74-6271D05101DE}"/>
          </ac:spMkLst>
        </pc:spChg>
        <pc:spChg chg="mod">
          <ac:chgData name="Barry Jones" userId="0372f535bcb438a2" providerId="LiveId" clId="{10CEB2A8-92A2-478F-83EE-725242780E91}" dt="2022-10-19T19:02:00.035" v="63794" actId="114"/>
          <ac:spMkLst>
            <pc:docMk/>
            <pc:sldMk cId="910240536" sldId="347"/>
            <ac:spMk id="3" creationId="{04E77603-D3C2-74FE-8566-9540E27A44AD}"/>
          </ac:spMkLst>
        </pc:spChg>
        <pc:spChg chg="add">
          <ac:chgData name="Barry Jones" userId="0372f535bcb438a2" providerId="LiveId" clId="{10CEB2A8-92A2-478F-83EE-725242780E91}" dt="2022-10-18T18:09:50.735" v="61036" actId="26606"/>
          <ac:spMkLst>
            <pc:docMk/>
            <pc:sldMk cId="910240536" sldId="347"/>
            <ac:spMk id="9" creationId="{D009D6D5-DAC2-4A8B-A17A-E206B9012D09}"/>
          </ac:spMkLst>
        </pc:spChg>
        <pc:picChg chg="add mod">
          <ac:chgData name="Barry Jones" userId="0372f535bcb438a2" providerId="LiveId" clId="{10CEB2A8-92A2-478F-83EE-725242780E91}" dt="2022-10-18T18:09:50.735" v="61036" actId="26606"/>
          <ac:picMkLst>
            <pc:docMk/>
            <pc:sldMk cId="910240536" sldId="347"/>
            <ac:picMk id="4" creationId="{7C0E615C-218C-1275-A937-296D2F23416E}"/>
          </ac:picMkLst>
        </pc:picChg>
      </pc:sldChg>
      <pc:sldChg chg="addSp delSp modSp add mod setBg">
        <pc:chgData name="Barry Jones" userId="0372f535bcb438a2" providerId="LiveId" clId="{10CEB2A8-92A2-478F-83EE-725242780E91}" dt="2022-10-19T19:02:09.019" v="63795" actId="114"/>
        <pc:sldMkLst>
          <pc:docMk/>
          <pc:sldMk cId="2215186128" sldId="348"/>
        </pc:sldMkLst>
        <pc:spChg chg="mod">
          <ac:chgData name="Barry Jones" userId="0372f535bcb438a2" providerId="LiveId" clId="{10CEB2A8-92A2-478F-83EE-725242780E91}" dt="2022-10-18T18:12:37.199" v="61045" actId="26606"/>
          <ac:spMkLst>
            <pc:docMk/>
            <pc:sldMk cId="2215186128" sldId="348"/>
            <ac:spMk id="2" creationId="{24CF57F3-7D3C-01B2-BB74-6271D05101DE}"/>
          </ac:spMkLst>
        </pc:spChg>
        <pc:spChg chg="mod">
          <ac:chgData name="Barry Jones" userId="0372f535bcb438a2" providerId="LiveId" clId="{10CEB2A8-92A2-478F-83EE-725242780E91}" dt="2022-10-19T19:02:09.019" v="63795" actId="114"/>
          <ac:spMkLst>
            <pc:docMk/>
            <pc:sldMk cId="2215186128" sldId="348"/>
            <ac:spMk id="3" creationId="{04E77603-D3C2-74FE-8566-9540E27A44AD}"/>
          </ac:spMkLst>
        </pc:spChg>
        <pc:spChg chg="add del">
          <ac:chgData name="Barry Jones" userId="0372f535bcb438a2" providerId="LiveId" clId="{10CEB2A8-92A2-478F-83EE-725242780E91}" dt="2022-10-18T18:12:27.484" v="61043" actId="26606"/>
          <ac:spMkLst>
            <pc:docMk/>
            <pc:sldMk cId="2215186128" sldId="348"/>
            <ac:spMk id="7" creationId="{AA474011-A49D-4C7A-BF41-0ACD0A2693B3}"/>
          </ac:spMkLst>
        </pc:spChg>
        <pc:spChg chg="add del">
          <ac:chgData name="Barry Jones" userId="0372f535bcb438a2" providerId="LiveId" clId="{10CEB2A8-92A2-478F-83EE-725242780E91}" dt="2022-10-18T18:12:27.484" v="61043" actId="26606"/>
          <ac:spMkLst>
            <pc:docMk/>
            <pc:sldMk cId="2215186128" sldId="348"/>
            <ac:spMk id="8" creationId="{6D72081E-AD41-4FBB-B02B-698A68DBCA5E}"/>
          </ac:spMkLst>
        </pc:spChg>
        <pc:spChg chg="add del">
          <ac:chgData name="Barry Jones" userId="0372f535bcb438a2" providerId="LiveId" clId="{10CEB2A8-92A2-478F-83EE-725242780E91}" dt="2022-10-18T18:12:08.250" v="61041" actId="26606"/>
          <ac:spMkLst>
            <pc:docMk/>
            <pc:sldMk cId="2215186128" sldId="348"/>
            <ac:spMk id="10" creationId="{04812C46-200A-4DEB-A05E-3ED6C68C2387}"/>
          </ac:spMkLst>
        </pc:spChg>
        <pc:spChg chg="add del">
          <ac:chgData name="Barry Jones" userId="0372f535bcb438a2" providerId="LiveId" clId="{10CEB2A8-92A2-478F-83EE-725242780E91}" dt="2022-10-18T18:12:08.250" v="61041" actId="26606"/>
          <ac:spMkLst>
            <pc:docMk/>
            <pc:sldMk cId="2215186128" sldId="348"/>
            <ac:spMk id="12" creationId="{D1EA859B-E555-4109-94F3-6700E046E008}"/>
          </ac:spMkLst>
        </pc:spChg>
        <pc:spChg chg="add del">
          <ac:chgData name="Barry Jones" userId="0372f535bcb438a2" providerId="LiveId" clId="{10CEB2A8-92A2-478F-83EE-725242780E91}" dt="2022-10-18T18:12:27.484" v="61043" actId="26606"/>
          <ac:spMkLst>
            <pc:docMk/>
            <pc:sldMk cId="2215186128" sldId="348"/>
            <ac:spMk id="14" creationId="{716248AD-805F-41BF-9B57-FC53E5B32F98}"/>
          </ac:spMkLst>
        </pc:spChg>
        <pc:spChg chg="add del">
          <ac:chgData name="Barry Jones" userId="0372f535bcb438a2" providerId="LiveId" clId="{10CEB2A8-92A2-478F-83EE-725242780E91}" dt="2022-10-18T18:12:27.484" v="61043" actId="26606"/>
          <ac:spMkLst>
            <pc:docMk/>
            <pc:sldMk cId="2215186128" sldId="348"/>
            <ac:spMk id="16" creationId="{1F82758F-B2B3-4F0A-BB90-4BFFEDD166D6}"/>
          </ac:spMkLst>
        </pc:spChg>
        <pc:spChg chg="add del">
          <ac:chgData name="Barry Jones" userId="0372f535bcb438a2" providerId="LiveId" clId="{10CEB2A8-92A2-478F-83EE-725242780E91}" dt="2022-10-18T18:12:37.199" v="61045" actId="26606"/>
          <ac:spMkLst>
            <pc:docMk/>
            <pc:sldMk cId="2215186128" sldId="348"/>
            <ac:spMk id="18" creationId="{4E2ED6F9-63C3-4A8D-9BB4-1EA62533B672}"/>
          </ac:spMkLst>
        </pc:spChg>
        <pc:spChg chg="add del">
          <ac:chgData name="Barry Jones" userId="0372f535bcb438a2" providerId="LiveId" clId="{10CEB2A8-92A2-478F-83EE-725242780E91}" dt="2022-10-18T18:12:37.199" v="61045" actId="26606"/>
          <ac:spMkLst>
            <pc:docMk/>
            <pc:sldMk cId="2215186128" sldId="348"/>
            <ac:spMk id="19" creationId="{6D72081E-AD41-4FBB-B02B-698A68DBCA5E}"/>
          </ac:spMkLst>
        </pc:spChg>
        <pc:spChg chg="add del">
          <ac:chgData name="Barry Jones" userId="0372f535bcb438a2" providerId="LiveId" clId="{10CEB2A8-92A2-478F-83EE-725242780E91}" dt="2022-10-18T18:12:37.199" v="61045" actId="26606"/>
          <ac:spMkLst>
            <pc:docMk/>
            <pc:sldMk cId="2215186128" sldId="348"/>
            <ac:spMk id="20" creationId="{716248AD-805F-41BF-9B57-FC53E5B32F98}"/>
          </ac:spMkLst>
        </pc:spChg>
        <pc:spChg chg="add del">
          <ac:chgData name="Barry Jones" userId="0372f535bcb438a2" providerId="LiveId" clId="{10CEB2A8-92A2-478F-83EE-725242780E91}" dt="2022-10-18T18:12:37.199" v="61045" actId="26606"/>
          <ac:spMkLst>
            <pc:docMk/>
            <pc:sldMk cId="2215186128" sldId="348"/>
            <ac:spMk id="21" creationId="{1F82758F-B2B3-4F0A-BB90-4BFFEDD166D6}"/>
          </ac:spMkLst>
        </pc:spChg>
        <pc:picChg chg="add del">
          <ac:chgData name="Barry Jones" userId="0372f535bcb438a2" providerId="LiveId" clId="{10CEB2A8-92A2-478F-83EE-725242780E91}" dt="2022-10-18T18:11:17.307" v="61038" actId="21"/>
          <ac:picMkLst>
            <pc:docMk/>
            <pc:sldMk cId="2215186128" sldId="348"/>
            <ac:picMk id="4" creationId="{CF506EB0-8F6B-1A3B-3E39-D54605449E61}"/>
          </ac:picMkLst>
        </pc:picChg>
        <pc:picChg chg="add mod ord">
          <ac:chgData name="Barry Jones" userId="0372f535bcb438a2" providerId="LiveId" clId="{10CEB2A8-92A2-478F-83EE-725242780E91}" dt="2022-10-18T18:12:37.199" v="61045" actId="26606"/>
          <ac:picMkLst>
            <pc:docMk/>
            <pc:sldMk cId="2215186128" sldId="348"/>
            <ac:picMk id="5" creationId="{B4C9FB0B-1F64-80AB-C8F2-2BDF760B3769}"/>
          </ac:picMkLst>
        </pc:picChg>
      </pc:sldChg>
      <pc:sldChg chg="addSp modSp add mod setBg">
        <pc:chgData name="Barry Jones" userId="0372f535bcb438a2" providerId="LiveId" clId="{10CEB2A8-92A2-478F-83EE-725242780E91}" dt="2022-10-19T19:02:23.523" v="63797" actId="114"/>
        <pc:sldMkLst>
          <pc:docMk/>
          <pc:sldMk cId="668848870" sldId="349"/>
        </pc:sldMkLst>
        <pc:spChg chg="mod">
          <ac:chgData name="Barry Jones" userId="0372f535bcb438a2" providerId="LiveId" clId="{10CEB2A8-92A2-478F-83EE-725242780E91}" dt="2022-10-18T01:58:26.456" v="59573" actId="26606"/>
          <ac:spMkLst>
            <pc:docMk/>
            <pc:sldMk cId="668848870" sldId="349"/>
            <ac:spMk id="2" creationId="{24CF57F3-7D3C-01B2-BB74-6271D05101DE}"/>
          </ac:spMkLst>
        </pc:spChg>
        <pc:spChg chg="mod">
          <ac:chgData name="Barry Jones" userId="0372f535bcb438a2" providerId="LiveId" clId="{10CEB2A8-92A2-478F-83EE-725242780E91}" dt="2022-10-19T19:02:23.523" v="63797" actId="114"/>
          <ac:spMkLst>
            <pc:docMk/>
            <pc:sldMk cId="668848870" sldId="349"/>
            <ac:spMk id="3" creationId="{04E77603-D3C2-74FE-8566-9540E27A44AD}"/>
          </ac:spMkLst>
        </pc:spChg>
        <pc:spChg chg="add">
          <ac:chgData name="Barry Jones" userId="0372f535bcb438a2" providerId="LiveId" clId="{10CEB2A8-92A2-478F-83EE-725242780E91}" dt="2022-10-18T01:58:26.456" v="59573" actId="26606"/>
          <ac:spMkLst>
            <pc:docMk/>
            <pc:sldMk cId="668848870" sldId="349"/>
            <ac:spMk id="9" creationId="{04812C46-200A-4DEB-A05E-3ED6C68C2387}"/>
          </ac:spMkLst>
        </pc:spChg>
        <pc:spChg chg="add">
          <ac:chgData name="Barry Jones" userId="0372f535bcb438a2" providerId="LiveId" clId="{10CEB2A8-92A2-478F-83EE-725242780E91}" dt="2022-10-18T01:58:26.456" v="59573" actId="26606"/>
          <ac:spMkLst>
            <pc:docMk/>
            <pc:sldMk cId="668848870" sldId="349"/>
            <ac:spMk id="11" creationId="{D1EA859B-E555-4109-94F3-6700E046E008}"/>
          </ac:spMkLst>
        </pc:spChg>
        <pc:picChg chg="add mod ord">
          <ac:chgData name="Barry Jones" userId="0372f535bcb438a2" providerId="LiveId" clId="{10CEB2A8-92A2-478F-83EE-725242780E91}" dt="2022-10-18T01:58:26.456" v="59573" actId="26606"/>
          <ac:picMkLst>
            <pc:docMk/>
            <pc:sldMk cId="668848870" sldId="349"/>
            <ac:picMk id="4" creationId="{8A60FC45-5F00-E1D0-9BB7-387D60AC8522}"/>
          </ac:picMkLst>
        </pc:picChg>
      </pc:sldChg>
      <pc:sldChg chg="addSp delSp modSp add mod setBg">
        <pc:chgData name="Barry Jones" userId="0372f535bcb438a2" providerId="LiveId" clId="{10CEB2A8-92A2-478F-83EE-725242780E91}" dt="2022-10-21T15:27:58.378" v="64543" actId="6549"/>
        <pc:sldMkLst>
          <pc:docMk/>
          <pc:sldMk cId="420984006" sldId="350"/>
        </pc:sldMkLst>
        <pc:spChg chg="mod">
          <ac:chgData name="Barry Jones" userId="0372f535bcb438a2" providerId="LiveId" clId="{10CEB2A8-92A2-478F-83EE-725242780E91}" dt="2022-10-18T01:54:18.555" v="59558" actId="26606"/>
          <ac:spMkLst>
            <pc:docMk/>
            <pc:sldMk cId="420984006" sldId="350"/>
            <ac:spMk id="2" creationId="{24CF57F3-7D3C-01B2-BB74-6271D05101DE}"/>
          </ac:spMkLst>
        </pc:spChg>
        <pc:spChg chg="mod">
          <ac:chgData name="Barry Jones" userId="0372f535bcb438a2" providerId="LiveId" clId="{10CEB2A8-92A2-478F-83EE-725242780E91}" dt="2022-10-21T15:27:58.378" v="64543" actId="6549"/>
          <ac:spMkLst>
            <pc:docMk/>
            <pc:sldMk cId="420984006" sldId="350"/>
            <ac:spMk id="3" creationId="{04E77603-D3C2-74FE-8566-9540E27A44AD}"/>
          </ac:spMkLst>
        </pc:spChg>
        <pc:spChg chg="add del">
          <ac:chgData name="Barry Jones" userId="0372f535bcb438a2" providerId="LiveId" clId="{10CEB2A8-92A2-478F-83EE-725242780E91}" dt="2022-10-18T01:54:18.539" v="59557" actId="26606"/>
          <ac:spMkLst>
            <pc:docMk/>
            <pc:sldMk cId="420984006" sldId="350"/>
            <ac:spMk id="9" creationId="{743AA782-23D1-4521-8CAD-47662984AA08}"/>
          </ac:spMkLst>
        </pc:spChg>
        <pc:spChg chg="add del">
          <ac:chgData name="Barry Jones" userId="0372f535bcb438a2" providerId="LiveId" clId="{10CEB2A8-92A2-478F-83EE-725242780E91}" dt="2022-10-18T01:54:18.539" v="59557" actId="26606"/>
          <ac:spMkLst>
            <pc:docMk/>
            <pc:sldMk cId="420984006" sldId="350"/>
            <ac:spMk id="11" creationId="{650D18FE-0824-4A46-B22C-A86B52E5780A}"/>
          </ac:spMkLst>
        </pc:spChg>
        <pc:spChg chg="add">
          <ac:chgData name="Barry Jones" userId="0372f535bcb438a2" providerId="LiveId" clId="{10CEB2A8-92A2-478F-83EE-725242780E91}" dt="2022-10-18T01:54:18.555" v="59558" actId="26606"/>
          <ac:spMkLst>
            <pc:docMk/>
            <pc:sldMk cId="420984006" sldId="350"/>
            <ac:spMk id="13" creationId="{04812C46-200A-4DEB-A05E-3ED6C68C2387}"/>
          </ac:spMkLst>
        </pc:spChg>
        <pc:spChg chg="add">
          <ac:chgData name="Barry Jones" userId="0372f535bcb438a2" providerId="LiveId" clId="{10CEB2A8-92A2-478F-83EE-725242780E91}" dt="2022-10-18T01:54:18.555" v="59558" actId="26606"/>
          <ac:spMkLst>
            <pc:docMk/>
            <pc:sldMk cId="420984006" sldId="350"/>
            <ac:spMk id="14" creationId="{D1EA859B-E555-4109-94F3-6700E046E008}"/>
          </ac:spMkLst>
        </pc:spChg>
        <pc:picChg chg="add mod ord">
          <ac:chgData name="Barry Jones" userId="0372f535bcb438a2" providerId="LiveId" clId="{10CEB2A8-92A2-478F-83EE-725242780E91}" dt="2022-10-18T01:54:18.555" v="59558" actId="26606"/>
          <ac:picMkLst>
            <pc:docMk/>
            <pc:sldMk cId="420984006" sldId="350"/>
            <ac:picMk id="4" creationId="{3F01A693-6E19-8364-77E0-FB8689552B64}"/>
          </ac:picMkLst>
        </pc:picChg>
      </pc:sldChg>
      <pc:sldChg chg="addSp modSp add mod setBg">
        <pc:chgData name="Barry Jones" userId="0372f535bcb438a2" providerId="LiveId" clId="{10CEB2A8-92A2-478F-83EE-725242780E91}" dt="2022-10-21T15:28:08.502" v="64562" actId="6549"/>
        <pc:sldMkLst>
          <pc:docMk/>
          <pc:sldMk cId="2125528229" sldId="351"/>
        </pc:sldMkLst>
        <pc:spChg chg="mod">
          <ac:chgData name="Barry Jones" userId="0372f535bcb438a2" providerId="LiveId" clId="{10CEB2A8-92A2-478F-83EE-725242780E91}" dt="2022-10-18T01:52:43.506" v="59554" actId="26606"/>
          <ac:spMkLst>
            <pc:docMk/>
            <pc:sldMk cId="2125528229" sldId="351"/>
            <ac:spMk id="2" creationId="{24CF57F3-7D3C-01B2-BB74-6271D05101DE}"/>
          </ac:spMkLst>
        </pc:spChg>
        <pc:spChg chg="mod">
          <ac:chgData name="Barry Jones" userId="0372f535bcb438a2" providerId="LiveId" clId="{10CEB2A8-92A2-478F-83EE-725242780E91}" dt="2022-10-21T15:28:08.502" v="64562" actId="6549"/>
          <ac:spMkLst>
            <pc:docMk/>
            <pc:sldMk cId="2125528229" sldId="351"/>
            <ac:spMk id="3" creationId="{04E77603-D3C2-74FE-8566-9540E27A44AD}"/>
          </ac:spMkLst>
        </pc:spChg>
        <pc:spChg chg="add">
          <ac:chgData name="Barry Jones" userId="0372f535bcb438a2" providerId="LiveId" clId="{10CEB2A8-92A2-478F-83EE-725242780E91}" dt="2022-10-18T01:52:43.506" v="59554" actId="26606"/>
          <ac:spMkLst>
            <pc:docMk/>
            <pc:sldMk cId="2125528229" sldId="351"/>
            <ac:spMk id="9" creationId="{45D37F4E-DDB4-456B-97E0-9937730A039F}"/>
          </ac:spMkLst>
        </pc:spChg>
        <pc:spChg chg="add">
          <ac:chgData name="Barry Jones" userId="0372f535bcb438a2" providerId="LiveId" clId="{10CEB2A8-92A2-478F-83EE-725242780E91}" dt="2022-10-18T01:52:43.506" v="59554" actId="26606"/>
          <ac:spMkLst>
            <pc:docMk/>
            <pc:sldMk cId="2125528229" sldId="351"/>
            <ac:spMk id="11" creationId="{B2DD41CD-8F47-4F56-AD12-4E2FF7696987}"/>
          </ac:spMkLst>
        </pc:spChg>
        <pc:picChg chg="add mod">
          <ac:chgData name="Barry Jones" userId="0372f535bcb438a2" providerId="LiveId" clId="{10CEB2A8-92A2-478F-83EE-725242780E91}" dt="2022-10-18T01:52:43.506" v="59554" actId="26606"/>
          <ac:picMkLst>
            <pc:docMk/>
            <pc:sldMk cId="2125528229" sldId="351"/>
            <ac:picMk id="4" creationId="{F7D53895-9635-F87F-42C7-09DAC5BCC727}"/>
          </ac:picMkLst>
        </pc:picChg>
      </pc:sldChg>
      <pc:sldChg chg="addSp delSp modSp add mod setBg">
        <pc:chgData name="Barry Jones" userId="0372f535bcb438a2" providerId="LiveId" clId="{10CEB2A8-92A2-478F-83EE-725242780E91}" dt="2022-10-21T15:28:17.982" v="64577" actId="6549"/>
        <pc:sldMkLst>
          <pc:docMk/>
          <pc:sldMk cId="1232410870" sldId="352"/>
        </pc:sldMkLst>
        <pc:spChg chg="mod">
          <ac:chgData name="Barry Jones" userId="0372f535bcb438a2" providerId="LiveId" clId="{10CEB2A8-92A2-478F-83EE-725242780E91}" dt="2022-10-18T02:00:04.035" v="59576" actId="26606"/>
          <ac:spMkLst>
            <pc:docMk/>
            <pc:sldMk cId="1232410870" sldId="352"/>
            <ac:spMk id="2" creationId="{24CF57F3-7D3C-01B2-BB74-6271D05101DE}"/>
          </ac:spMkLst>
        </pc:spChg>
        <pc:spChg chg="mod">
          <ac:chgData name="Barry Jones" userId="0372f535bcb438a2" providerId="LiveId" clId="{10CEB2A8-92A2-478F-83EE-725242780E91}" dt="2022-10-21T15:28:17.982" v="64577" actId="6549"/>
          <ac:spMkLst>
            <pc:docMk/>
            <pc:sldMk cId="1232410870" sldId="352"/>
            <ac:spMk id="3" creationId="{04E77603-D3C2-74FE-8566-9540E27A44AD}"/>
          </ac:spMkLst>
        </pc:spChg>
        <pc:spChg chg="add del">
          <ac:chgData name="Barry Jones" userId="0372f535bcb438a2" providerId="LiveId" clId="{10CEB2A8-92A2-478F-83EE-725242780E91}" dt="2022-10-18T02:00:04.035" v="59576" actId="26606"/>
          <ac:spMkLst>
            <pc:docMk/>
            <pc:sldMk cId="1232410870" sldId="352"/>
            <ac:spMk id="8" creationId="{DAF1966E-FD40-4A4A-B61B-C4DF7FA05F06}"/>
          </ac:spMkLst>
        </pc:spChg>
        <pc:spChg chg="add del">
          <ac:chgData name="Barry Jones" userId="0372f535bcb438a2" providerId="LiveId" clId="{10CEB2A8-92A2-478F-83EE-725242780E91}" dt="2022-10-18T02:00:04.035" v="59576" actId="26606"/>
          <ac:spMkLst>
            <pc:docMk/>
            <pc:sldMk cId="1232410870" sldId="352"/>
            <ac:spMk id="10" creationId="{047BFA19-D45E-416B-A404-7AF2F3F27017}"/>
          </ac:spMkLst>
        </pc:spChg>
        <pc:spChg chg="add del">
          <ac:chgData name="Barry Jones" userId="0372f535bcb438a2" providerId="LiveId" clId="{10CEB2A8-92A2-478F-83EE-725242780E91}" dt="2022-10-18T02:00:04.035" v="59576" actId="26606"/>
          <ac:spMkLst>
            <pc:docMk/>
            <pc:sldMk cId="1232410870" sldId="352"/>
            <ac:spMk id="12" creationId="{8E0105E7-23DB-4CF2-8258-FF47C7620F6E}"/>
          </ac:spMkLst>
        </pc:spChg>
        <pc:spChg chg="add del">
          <ac:chgData name="Barry Jones" userId="0372f535bcb438a2" providerId="LiveId" clId="{10CEB2A8-92A2-478F-83EE-725242780E91}" dt="2022-10-18T02:00:04.035" v="59576" actId="26606"/>
          <ac:spMkLst>
            <pc:docMk/>
            <pc:sldMk cId="1232410870" sldId="352"/>
            <ac:spMk id="14" creationId="{074B4F7D-14B2-478B-8BF5-01E4E0C5D263}"/>
          </ac:spMkLst>
        </pc:spChg>
        <pc:spChg chg="add">
          <ac:chgData name="Barry Jones" userId="0372f535bcb438a2" providerId="LiveId" clId="{10CEB2A8-92A2-478F-83EE-725242780E91}" dt="2022-10-18T02:00:04.035" v="59576" actId="26606"/>
          <ac:spMkLst>
            <pc:docMk/>
            <pc:sldMk cId="1232410870" sldId="352"/>
            <ac:spMk id="19" creationId="{90D01200-0224-43C5-AB38-FB4D16B73FB7}"/>
          </ac:spMkLst>
        </pc:spChg>
        <pc:spChg chg="add">
          <ac:chgData name="Barry Jones" userId="0372f535bcb438a2" providerId="LiveId" clId="{10CEB2A8-92A2-478F-83EE-725242780E91}" dt="2022-10-18T02:00:04.035" v="59576" actId="26606"/>
          <ac:spMkLst>
            <pc:docMk/>
            <pc:sldMk cId="1232410870" sldId="352"/>
            <ac:spMk id="21" creationId="{728A44A4-A002-4A88-9FC9-1D0566C97A47}"/>
          </ac:spMkLst>
        </pc:spChg>
        <pc:spChg chg="add">
          <ac:chgData name="Barry Jones" userId="0372f535bcb438a2" providerId="LiveId" clId="{10CEB2A8-92A2-478F-83EE-725242780E91}" dt="2022-10-18T02:00:04.035" v="59576" actId="26606"/>
          <ac:spMkLst>
            <pc:docMk/>
            <pc:sldMk cId="1232410870" sldId="352"/>
            <ac:spMk id="23" creationId="{3E7D5C7B-DD16-401B-85CE-4AAA2A4F5136}"/>
          </ac:spMkLst>
        </pc:spChg>
        <pc:picChg chg="add mod">
          <ac:chgData name="Barry Jones" userId="0372f535bcb438a2" providerId="LiveId" clId="{10CEB2A8-92A2-478F-83EE-725242780E91}" dt="2022-10-18T02:00:04.035" v="59576" actId="26606"/>
          <ac:picMkLst>
            <pc:docMk/>
            <pc:sldMk cId="1232410870" sldId="352"/>
            <ac:picMk id="4" creationId="{5C4BD3E7-CD6D-622D-2A99-D2A42ED596B2}"/>
          </ac:picMkLst>
        </pc:picChg>
      </pc:sldChg>
      <pc:sldChg chg="addSp delSp modSp add mod setBg">
        <pc:chgData name="Barry Jones" userId="0372f535bcb438a2" providerId="LiveId" clId="{10CEB2A8-92A2-478F-83EE-725242780E91}" dt="2022-10-21T15:28:29.103" v="64598" actId="6549"/>
        <pc:sldMkLst>
          <pc:docMk/>
          <pc:sldMk cId="1309747913" sldId="353"/>
        </pc:sldMkLst>
        <pc:spChg chg="mod">
          <ac:chgData name="Barry Jones" userId="0372f535bcb438a2" providerId="LiveId" clId="{10CEB2A8-92A2-478F-83EE-725242780E91}" dt="2022-10-18T01:50:09.352" v="59552" actId="26606"/>
          <ac:spMkLst>
            <pc:docMk/>
            <pc:sldMk cId="1309747913" sldId="353"/>
            <ac:spMk id="2" creationId="{24CF57F3-7D3C-01B2-BB74-6271D05101DE}"/>
          </ac:spMkLst>
        </pc:spChg>
        <pc:spChg chg="mod">
          <ac:chgData name="Barry Jones" userId="0372f535bcb438a2" providerId="LiveId" clId="{10CEB2A8-92A2-478F-83EE-725242780E91}" dt="2022-10-21T15:28:29.103" v="64598" actId="6549"/>
          <ac:spMkLst>
            <pc:docMk/>
            <pc:sldMk cId="1309747913" sldId="353"/>
            <ac:spMk id="3" creationId="{04E77603-D3C2-74FE-8566-9540E27A44AD}"/>
          </ac:spMkLst>
        </pc:spChg>
        <pc:spChg chg="add del">
          <ac:chgData name="Barry Jones" userId="0372f535bcb438a2" providerId="LiveId" clId="{10CEB2A8-92A2-478F-83EE-725242780E91}" dt="2022-10-18T01:50:09.336" v="59551" actId="26606"/>
          <ac:spMkLst>
            <pc:docMk/>
            <pc:sldMk cId="1309747913" sldId="353"/>
            <ac:spMk id="9" creationId="{90D01200-0224-43C5-AB38-FB4D16B73FB7}"/>
          </ac:spMkLst>
        </pc:spChg>
        <pc:spChg chg="add del">
          <ac:chgData name="Barry Jones" userId="0372f535bcb438a2" providerId="LiveId" clId="{10CEB2A8-92A2-478F-83EE-725242780E91}" dt="2022-10-18T01:50:09.336" v="59551" actId="26606"/>
          <ac:spMkLst>
            <pc:docMk/>
            <pc:sldMk cId="1309747913" sldId="353"/>
            <ac:spMk id="11" creationId="{728A44A4-A002-4A88-9FC9-1D0566C97A47}"/>
          </ac:spMkLst>
        </pc:spChg>
        <pc:spChg chg="add del">
          <ac:chgData name="Barry Jones" userId="0372f535bcb438a2" providerId="LiveId" clId="{10CEB2A8-92A2-478F-83EE-725242780E91}" dt="2022-10-18T01:50:09.336" v="59551" actId="26606"/>
          <ac:spMkLst>
            <pc:docMk/>
            <pc:sldMk cId="1309747913" sldId="353"/>
            <ac:spMk id="13" creationId="{3E7D5C7B-DD16-401B-85CE-4AAA2A4F5136}"/>
          </ac:spMkLst>
        </pc:spChg>
        <pc:spChg chg="add">
          <ac:chgData name="Barry Jones" userId="0372f535bcb438a2" providerId="LiveId" clId="{10CEB2A8-92A2-478F-83EE-725242780E91}" dt="2022-10-18T01:50:09.352" v="59552" actId="26606"/>
          <ac:spMkLst>
            <pc:docMk/>
            <pc:sldMk cId="1309747913" sldId="353"/>
            <ac:spMk id="15" creationId="{45D37F4E-DDB4-456B-97E0-9937730A039F}"/>
          </ac:spMkLst>
        </pc:spChg>
        <pc:spChg chg="add">
          <ac:chgData name="Barry Jones" userId="0372f535bcb438a2" providerId="LiveId" clId="{10CEB2A8-92A2-478F-83EE-725242780E91}" dt="2022-10-18T01:50:09.352" v="59552" actId="26606"/>
          <ac:spMkLst>
            <pc:docMk/>
            <pc:sldMk cId="1309747913" sldId="353"/>
            <ac:spMk id="16" creationId="{B2DD41CD-8F47-4F56-AD12-4E2FF7696987}"/>
          </ac:spMkLst>
        </pc:spChg>
        <pc:picChg chg="add mod">
          <ac:chgData name="Barry Jones" userId="0372f535bcb438a2" providerId="LiveId" clId="{10CEB2A8-92A2-478F-83EE-725242780E91}" dt="2022-10-18T01:50:09.352" v="59552" actId="26606"/>
          <ac:picMkLst>
            <pc:docMk/>
            <pc:sldMk cId="1309747913" sldId="353"/>
            <ac:picMk id="4" creationId="{5B551D26-3E4F-AEF0-EA52-AD9F1D386ED8}"/>
          </ac:picMkLst>
        </pc:picChg>
      </pc:sldChg>
      <pc:sldChg chg="addSp modSp add mod setBg">
        <pc:chgData name="Barry Jones" userId="0372f535bcb438a2" providerId="LiveId" clId="{10CEB2A8-92A2-478F-83EE-725242780E91}" dt="2022-11-01T12:52:43.047" v="66776" actId="255"/>
        <pc:sldMkLst>
          <pc:docMk/>
          <pc:sldMk cId="322218330" sldId="354"/>
        </pc:sldMkLst>
        <pc:spChg chg="mod">
          <ac:chgData name="Barry Jones" userId="0372f535bcb438a2" providerId="LiveId" clId="{10CEB2A8-92A2-478F-83EE-725242780E91}" dt="2022-10-18T01:48:54.857" v="59548" actId="26606"/>
          <ac:spMkLst>
            <pc:docMk/>
            <pc:sldMk cId="322218330" sldId="354"/>
            <ac:spMk id="2" creationId="{24CF57F3-7D3C-01B2-BB74-6271D05101DE}"/>
          </ac:spMkLst>
        </pc:spChg>
        <pc:spChg chg="mod">
          <ac:chgData name="Barry Jones" userId="0372f535bcb438a2" providerId="LiveId" clId="{10CEB2A8-92A2-478F-83EE-725242780E91}" dt="2022-11-01T12:52:43.047" v="66776" actId="255"/>
          <ac:spMkLst>
            <pc:docMk/>
            <pc:sldMk cId="322218330" sldId="354"/>
            <ac:spMk id="3" creationId="{04E77603-D3C2-74FE-8566-9540E27A44AD}"/>
          </ac:spMkLst>
        </pc:spChg>
        <pc:spChg chg="add">
          <ac:chgData name="Barry Jones" userId="0372f535bcb438a2" providerId="LiveId" clId="{10CEB2A8-92A2-478F-83EE-725242780E91}" dt="2022-10-18T01:48:54.857" v="59548" actId="26606"/>
          <ac:spMkLst>
            <pc:docMk/>
            <pc:sldMk cId="322218330" sldId="354"/>
            <ac:spMk id="10" creationId="{F4F2FC05-7D27-410F-BDA9-ADF4831368C7}"/>
          </ac:spMkLst>
        </pc:spChg>
        <pc:spChg chg="add">
          <ac:chgData name="Barry Jones" userId="0372f535bcb438a2" providerId="LiveId" clId="{10CEB2A8-92A2-478F-83EE-725242780E91}" dt="2022-10-18T01:48:54.857" v="59548" actId="26606"/>
          <ac:spMkLst>
            <pc:docMk/>
            <pc:sldMk cId="322218330" sldId="354"/>
            <ac:spMk id="12" creationId="{9080D120-BD54-46E1-BA37-82F5E8089E90}"/>
          </ac:spMkLst>
        </pc:spChg>
        <pc:spChg chg="add">
          <ac:chgData name="Barry Jones" userId="0372f535bcb438a2" providerId="LiveId" clId="{10CEB2A8-92A2-478F-83EE-725242780E91}" dt="2022-10-18T01:48:54.857" v="59548" actId="26606"/>
          <ac:spMkLst>
            <pc:docMk/>
            <pc:sldMk cId="322218330" sldId="354"/>
            <ac:spMk id="14" creationId="{81D83946-74FA-498A-AC80-9926F041B5C5}"/>
          </ac:spMkLst>
        </pc:spChg>
        <pc:spChg chg="add">
          <ac:chgData name="Barry Jones" userId="0372f535bcb438a2" providerId="LiveId" clId="{10CEB2A8-92A2-478F-83EE-725242780E91}" dt="2022-10-18T01:48:54.857" v="59548" actId="26606"/>
          <ac:spMkLst>
            <pc:docMk/>
            <pc:sldMk cId="322218330" sldId="354"/>
            <ac:spMk id="16" creationId="{5060D983-8B52-443A-8183-2A1DE05618B5}"/>
          </ac:spMkLst>
        </pc:spChg>
        <pc:picChg chg="add mod">
          <ac:chgData name="Barry Jones" userId="0372f535bcb438a2" providerId="LiveId" clId="{10CEB2A8-92A2-478F-83EE-725242780E91}" dt="2022-10-18T01:48:54.857" v="59548" actId="26606"/>
          <ac:picMkLst>
            <pc:docMk/>
            <pc:sldMk cId="322218330" sldId="354"/>
            <ac:picMk id="4" creationId="{E8B35A1A-7257-BAE4-66C8-97606DD1D513}"/>
          </ac:picMkLst>
        </pc:picChg>
        <pc:picChg chg="add mod">
          <ac:chgData name="Barry Jones" userId="0372f535bcb438a2" providerId="LiveId" clId="{10CEB2A8-92A2-478F-83EE-725242780E91}" dt="2022-10-18T01:48:54.857" v="59548" actId="26606"/>
          <ac:picMkLst>
            <pc:docMk/>
            <pc:sldMk cId="322218330" sldId="354"/>
            <ac:picMk id="5" creationId="{19B431A3-5994-2E05-472D-427C03906D00}"/>
          </ac:picMkLst>
        </pc:picChg>
      </pc:sldChg>
      <pc:sldChg chg="addSp delSp modSp new mod setBg">
        <pc:chgData name="Barry Jones" userId="0372f535bcb438a2" providerId="LiveId" clId="{10CEB2A8-92A2-478F-83EE-725242780E91}" dt="2022-11-01T19:59:10.383" v="68471" actId="20577"/>
        <pc:sldMkLst>
          <pc:docMk/>
          <pc:sldMk cId="1305658835" sldId="355"/>
        </pc:sldMkLst>
        <pc:spChg chg="mod">
          <ac:chgData name="Barry Jones" userId="0372f535bcb438a2" providerId="LiveId" clId="{10CEB2A8-92A2-478F-83EE-725242780E91}" dt="2022-10-18T18:08:21.218" v="61034" actId="26606"/>
          <ac:spMkLst>
            <pc:docMk/>
            <pc:sldMk cId="1305658835" sldId="355"/>
            <ac:spMk id="2" creationId="{D4573076-63D1-B9DF-BAD6-7F42C163949B}"/>
          </ac:spMkLst>
        </pc:spChg>
        <pc:spChg chg="del mod">
          <ac:chgData name="Barry Jones" userId="0372f535bcb438a2" providerId="LiveId" clId="{10CEB2A8-92A2-478F-83EE-725242780E91}" dt="2022-10-18T01:44:11.317" v="59542" actId="26606"/>
          <ac:spMkLst>
            <pc:docMk/>
            <pc:sldMk cId="1305658835" sldId="355"/>
            <ac:spMk id="3" creationId="{1B33A324-BF85-DD39-8610-511206B7E2FC}"/>
          </ac:spMkLst>
        </pc:spChg>
        <pc:spChg chg="add del">
          <ac:chgData name="Barry Jones" userId="0372f535bcb438a2" providerId="LiveId" clId="{10CEB2A8-92A2-478F-83EE-725242780E91}" dt="2022-10-18T18:08:21.218" v="61034" actId="26606"/>
          <ac:spMkLst>
            <pc:docMk/>
            <pc:sldMk cId="1305658835" sldId="355"/>
            <ac:spMk id="10" creationId="{DCC231C8-C761-4B31-9B1C-C6D19248C6B3}"/>
          </ac:spMkLst>
        </pc:spChg>
        <pc:spChg chg="add">
          <ac:chgData name="Barry Jones" userId="0372f535bcb438a2" providerId="LiveId" clId="{10CEB2A8-92A2-478F-83EE-725242780E91}" dt="2022-10-18T18:08:21.218" v="61034" actId="26606"/>
          <ac:spMkLst>
            <pc:docMk/>
            <pc:sldMk cId="1305658835" sldId="355"/>
            <ac:spMk id="15" creationId="{955A2079-FA98-4876-80F0-72364A7D2EA4}"/>
          </ac:spMkLst>
        </pc:spChg>
        <pc:graphicFrameChg chg="add mod modGraphic">
          <ac:chgData name="Barry Jones" userId="0372f535bcb438a2" providerId="LiveId" clId="{10CEB2A8-92A2-478F-83EE-725242780E91}" dt="2022-11-01T19:59:10.383" v="68471" actId="20577"/>
          <ac:graphicFrameMkLst>
            <pc:docMk/>
            <pc:sldMk cId="1305658835" sldId="355"/>
            <ac:graphicFrameMk id="5" creationId="{516735B1-4765-01EF-0F4C-9C36BF1225E7}"/>
          </ac:graphicFrameMkLst>
        </pc:graphicFrameChg>
      </pc:sldChg>
      <pc:sldChg chg="addSp delSp modSp new mod setBg">
        <pc:chgData name="Barry Jones" userId="0372f535bcb438a2" providerId="LiveId" clId="{10CEB2A8-92A2-478F-83EE-725242780E91}" dt="2022-10-19T19:03:35.984" v="63806" actId="114"/>
        <pc:sldMkLst>
          <pc:docMk/>
          <pc:sldMk cId="137507123" sldId="356"/>
        </pc:sldMkLst>
        <pc:spChg chg="mod">
          <ac:chgData name="Barry Jones" userId="0372f535bcb438a2" providerId="LiveId" clId="{10CEB2A8-92A2-478F-83EE-725242780E91}" dt="2022-10-18T01:43:45.086" v="59541" actId="20577"/>
          <ac:spMkLst>
            <pc:docMk/>
            <pc:sldMk cId="137507123" sldId="356"/>
            <ac:spMk id="2" creationId="{8730E400-70AC-6609-1021-DBAA046EEA38}"/>
          </ac:spMkLst>
        </pc:spChg>
        <pc:spChg chg="add del mod">
          <ac:chgData name="Barry Jones" userId="0372f535bcb438a2" providerId="LiveId" clId="{10CEB2A8-92A2-478F-83EE-725242780E91}" dt="2022-10-18T01:42:18.679" v="59516" actId="26606"/>
          <ac:spMkLst>
            <pc:docMk/>
            <pc:sldMk cId="137507123" sldId="356"/>
            <ac:spMk id="3" creationId="{91FB52D3-22F0-0928-EB64-56795E65F71F}"/>
          </ac:spMkLst>
        </pc:spChg>
        <pc:spChg chg="add del mod">
          <ac:chgData name="Barry Jones" userId="0372f535bcb438a2" providerId="LiveId" clId="{10CEB2A8-92A2-478F-83EE-725242780E91}" dt="2022-10-18T01:42:22.801" v="59517" actId="21"/>
          <ac:spMkLst>
            <pc:docMk/>
            <pc:sldMk cId="137507123" sldId="356"/>
            <ac:spMk id="4" creationId="{F1B11584-E3AA-19AE-228C-47A74C35649B}"/>
          </ac:spMkLst>
        </pc:spChg>
        <pc:spChg chg="add del">
          <ac:chgData name="Barry Jones" userId="0372f535bcb438a2" providerId="LiveId" clId="{10CEB2A8-92A2-478F-83EE-725242780E91}" dt="2022-10-18T01:42:18.647" v="59515" actId="26606"/>
          <ac:spMkLst>
            <pc:docMk/>
            <pc:sldMk cId="137507123" sldId="356"/>
            <ac:spMk id="10" creationId="{5C8908E2-EE49-44D2-9428-A28D2312A8D5}"/>
          </ac:spMkLst>
        </pc:spChg>
        <pc:spChg chg="add del">
          <ac:chgData name="Barry Jones" userId="0372f535bcb438a2" providerId="LiveId" clId="{10CEB2A8-92A2-478F-83EE-725242780E91}" dt="2022-10-18T01:42:18.647" v="59515" actId="26606"/>
          <ac:spMkLst>
            <pc:docMk/>
            <pc:sldMk cId="137507123" sldId="356"/>
            <ac:spMk id="16" creationId="{7449A6C7-D15F-4AA5-BFA5-71A404B47016}"/>
          </ac:spMkLst>
        </pc:spChg>
        <pc:spChg chg="add del">
          <ac:chgData name="Barry Jones" userId="0372f535bcb438a2" providerId="LiveId" clId="{10CEB2A8-92A2-478F-83EE-725242780E91}" dt="2022-10-18T01:42:18.647" v="59515" actId="26606"/>
          <ac:spMkLst>
            <pc:docMk/>
            <pc:sldMk cId="137507123" sldId="356"/>
            <ac:spMk id="18" creationId="{ED888B23-07FA-482A-96DF-47E31AF1A603}"/>
          </ac:spMkLst>
        </pc:spChg>
        <pc:spChg chg="add">
          <ac:chgData name="Barry Jones" userId="0372f535bcb438a2" providerId="LiveId" clId="{10CEB2A8-92A2-478F-83EE-725242780E91}" dt="2022-10-18T01:42:35.653" v="59518" actId="26606"/>
          <ac:spMkLst>
            <pc:docMk/>
            <pc:sldMk cId="137507123" sldId="356"/>
            <ac:spMk id="25" creationId="{DCC231C8-C761-4B31-9B1C-C6D19248C6B3}"/>
          </ac:spMkLst>
        </pc:spChg>
        <pc:grpChg chg="add del">
          <ac:chgData name="Barry Jones" userId="0372f535bcb438a2" providerId="LiveId" clId="{10CEB2A8-92A2-478F-83EE-725242780E91}" dt="2022-10-18T01:42:18.647" v="59515" actId="26606"/>
          <ac:grpSpMkLst>
            <pc:docMk/>
            <pc:sldMk cId="137507123" sldId="356"/>
            <ac:grpSpMk id="12" creationId="{05314994-6337-4875-8CF5-652CAFE8342C}"/>
          </ac:grpSpMkLst>
        </pc:grpChg>
        <pc:graphicFrameChg chg="add del">
          <ac:chgData name="Barry Jones" userId="0372f535bcb438a2" providerId="LiveId" clId="{10CEB2A8-92A2-478F-83EE-725242780E91}" dt="2022-10-18T01:42:18.647" v="59515" actId="26606"/>
          <ac:graphicFrameMkLst>
            <pc:docMk/>
            <pc:sldMk cId="137507123" sldId="356"/>
            <ac:graphicFrameMk id="6" creationId="{F7F0D73E-5E31-A5C6-04AE-23A95CB4FB21}"/>
          </ac:graphicFrameMkLst>
        </pc:graphicFrameChg>
        <pc:graphicFrameChg chg="add del mod modGraphic">
          <ac:chgData name="Barry Jones" userId="0372f535bcb438a2" providerId="LiveId" clId="{10CEB2A8-92A2-478F-83EE-725242780E91}" dt="2022-10-18T01:43:40.530" v="59532" actId="26606"/>
          <ac:graphicFrameMkLst>
            <pc:docMk/>
            <pc:sldMk cId="137507123" sldId="356"/>
            <ac:graphicFrameMk id="20" creationId="{D0EA2152-2D5C-0359-5D88-A59B513C4C42}"/>
          </ac:graphicFrameMkLst>
        </pc:graphicFrameChg>
        <pc:graphicFrameChg chg="add mod">
          <ac:chgData name="Barry Jones" userId="0372f535bcb438a2" providerId="LiveId" clId="{10CEB2A8-92A2-478F-83EE-725242780E91}" dt="2022-10-19T19:03:35.984" v="63806" actId="114"/>
          <ac:graphicFrameMkLst>
            <pc:docMk/>
            <pc:sldMk cId="137507123" sldId="356"/>
            <ac:graphicFrameMk id="27" creationId="{94C2CB3F-4F0B-FEDF-B6E4-77AD42C91646}"/>
          </ac:graphicFrameMkLst>
        </pc:graphicFrameChg>
      </pc:sldChg>
      <pc:sldChg chg="addSp delSp modSp add mod">
        <pc:chgData name="Barry Jones" userId="0372f535bcb438a2" providerId="LiveId" clId="{10CEB2A8-92A2-478F-83EE-725242780E91}" dt="2022-10-19T19:03:44.214" v="63807" actId="114"/>
        <pc:sldMkLst>
          <pc:docMk/>
          <pc:sldMk cId="2943923543" sldId="357"/>
        </pc:sldMkLst>
        <pc:spChg chg="mod">
          <ac:chgData name="Barry Jones" userId="0372f535bcb438a2" providerId="LiveId" clId="{10CEB2A8-92A2-478F-83EE-725242780E91}" dt="2022-10-18T01:43:01.164" v="59531" actId="20577"/>
          <ac:spMkLst>
            <pc:docMk/>
            <pc:sldMk cId="2943923543" sldId="357"/>
            <ac:spMk id="2" creationId="{8730E400-70AC-6609-1021-DBAA046EEA38}"/>
          </ac:spMkLst>
        </pc:spChg>
        <pc:spChg chg="del mod">
          <ac:chgData name="Barry Jones" userId="0372f535bcb438a2" providerId="LiveId" clId="{10CEB2A8-92A2-478F-83EE-725242780E91}" dt="2022-10-18T01:41:15.511" v="59510" actId="26606"/>
          <ac:spMkLst>
            <pc:docMk/>
            <pc:sldMk cId="2943923543" sldId="357"/>
            <ac:spMk id="3" creationId="{91FB52D3-22F0-0928-EB64-56795E65F71F}"/>
          </ac:spMkLst>
        </pc:spChg>
        <pc:spChg chg="del mod">
          <ac:chgData name="Barry Jones" userId="0372f535bcb438a2" providerId="LiveId" clId="{10CEB2A8-92A2-478F-83EE-725242780E91}" dt="2022-10-18T01:41:24.135" v="59511" actId="21"/>
          <ac:spMkLst>
            <pc:docMk/>
            <pc:sldMk cId="2943923543" sldId="357"/>
            <ac:spMk id="4" creationId="{F1B11584-E3AA-19AE-228C-47A74C35649B}"/>
          </ac:spMkLst>
        </pc:spChg>
        <pc:spChg chg="add del mod">
          <ac:chgData name="Barry Jones" userId="0372f535bcb438a2" providerId="LiveId" clId="{10CEB2A8-92A2-478F-83EE-725242780E91}" dt="2022-10-16T21:09:03.989" v="51505" actId="21"/>
          <ac:spMkLst>
            <pc:docMk/>
            <pc:sldMk cId="2943923543" sldId="357"/>
            <ac:spMk id="5" creationId="{A1601D4B-F461-FB2C-250F-5441ECDAD855}"/>
          </ac:spMkLst>
        </pc:spChg>
        <pc:graphicFrameChg chg="add mod">
          <ac:chgData name="Barry Jones" userId="0372f535bcb438a2" providerId="LiveId" clId="{10CEB2A8-92A2-478F-83EE-725242780E91}" dt="2022-10-19T19:03:44.214" v="63807" actId="114"/>
          <ac:graphicFrameMkLst>
            <pc:docMk/>
            <pc:sldMk cId="2943923543" sldId="357"/>
            <ac:graphicFrameMk id="8" creationId="{5C4F02B0-DD0C-18E9-0EA5-DA2F33AAA8B4}"/>
          </ac:graphicFrameMkLst>
        </pc:graphicFrameChg>
        <pc:picChg chg="add del mod">
          <ac:chgData name="Barry Jones" userId="0372f535bcb438a2" providerId="LiveId" clId="{10CEB2A8-92A2-478F-83EE-725242780E91}" dt="2022-10-18T01:41:28.929" v="59513" actId="21"/>
          <ac:picMkLst>
            <pc:docMk/>
            <pc:sldMk cId="2943923543" sldId="357"/>
            <ac:picMk id="6" creationId="{7443C4C6-C885-65A9-24F3-F9EA13C4F7B3}"/>
          </ac:picMkLst>
        </pc:picChg>
      </pc:sldChg>
      <pc:sldChg chg="addSp delSp modSp new mod setBg">
        <pc:chgData name="Barry Jones" userId="0372f535bcb438a2" providerId="LiveId" clId="{10CEB2A8-92A2-478F-83EE-725242780E91}" dt="2022-10-31T17:57:02.448" v="66062" actId="255"/>
        <pc:sldMkLst>
          <pc:docMk/>
          <pc:sldMk cId="3677204138" sldId="358"/>
        </pc:sldMkLst>
        <pc:spChg chg="mod">
          <ac:chgData name="Barry Jones" userId="0372f535bcb438a2" providerId="LiveId" clId="{10CEB2A8-92A2-478F-83EE-725242780E91}" dt="2022-10-18T01:40:38.734" v="59509" actId="26606"/>
          <ac:spMkLst>
            <pc:docMk/>
            <pc:sldMk cId="3677204138" sldId="358"/>
            <ac:spMk id="2" creationId="{8523F3A3-0C3C-43AC-EBC5-51CE03913583}"/>
          </ac:spMkLst>
        </pc:spChg>
        <pc:spChg chg="mod">
          <ac:chgData name="Barry Jones" userId="0372f535bcb438a2" providerId="LiveId" clId="{10CEB2A8-92A2-478F-83EE-725242780E91}" dt="2022-10-31T17:57:02.448" v="66062" actId="255"/>
          <ac:spMkLst>
            <pc:docMk/>
            <pc:sldMk cId="3677204138" sldId="358"/>
            <ac:spMk id="3" creationId="{BC22D89D-A124-2D91-3382-1F35D777C83B}"/>
          </ac:spMkLst>
        </pc:spChg>
        <pc:spChg chg="add">
          <ac:chgData name="Barry Jones" userId="0372f535bcb438a2" providerId="LiveId" clId="{10CEB2A8-92A2-478F-83EE-725242780E91}" dt="2022-10-18T01:40:38.734" v="59509" actId="26606"/>
          <ac:spMkLst>
            <pc:docMk/>
            <pc:sldMk cId="3677204138" sldId="358"/>
            <ac:spMk id="10" creationId="{45D37F4E-DDB4-456B-97E0-9937730A039F}"/>
          </ac:spMkLst>
        </pc:spChg>
        <pc:spChg chg="add">
          <ac:chgData name="Barry Jones" userId="0372f535bcb438a2" providerId="LiveId" clId="{10CEB2A8-92A2-478F-83EE-725242780E91}" dt="2022-10-18T01:40:38.734" v="59509" actId="26606"/>
          <ac:spMkLst>
            <pc:docMk/>
            <pc:sldMk cId="3677204138" sldId="358"/>
            <ac:spMk id="12" creationId="{B2DD41CD-8F47-4F56-AD12-4E2FF7696987}"/>
          </ac:spMkLst>
        </pc:spChg>
        <pc:picChg chg="add del">
          <ac:chgData name="Barry Jones" userId="0372f535bcb438a2" providerId="LiveId" clId="{10CEB2A8-92A2-478F-83EE-725242780E91}" dt="2022-10-18T01:40:01.112" v="59507" actId="21"/>
          <ac:picMkLst>
            <pc:docMk/>
            <pc:sldMk cId="3677204138" sldId="358"/>
            <ac:picMk id="4" creationId="{742769F3-9873-0AB0-0565-EBE340542337}"/>
          </ac:picMkLst>
        </pc:picChg>
        <pc:picChg chg="add mod">
          <ac:chgData name="Barry Jones" userId="0372f535bcb438a2" providerId="LiveId" clId="{10CEB2A8-92A2-478F-83EE-725242780E91}" dt="2022-10-18T01:40:38.734" v="59509" actId="26606"/>
          <ac:picMkLst>
            <pc:docMk/>
            <pc:sldMk cId="3677204138" sldId="358"/>
            <ac:picMk id="5" creationId="{A3DED051-8E1A-5CBA-374C-0CB18C9E664A}"/>
          </ac:picMkLst>
        </pc:picChg>
      </pc:sldChg>
      <pc:sldChg chg="addSp delSp modSp new mod setBg">
        <pc:chgData name="Barry Jones" userId="0372f535bcb438a2" providerId="LiveId" clId="{10CEB2A8-92A2-478F-83EE-725242780E91}" dt="2022-12-09T15:19:36.503" v="73206" actId="6549"/>
        <pc:sldMkLst>
          <pc:docMk/>
          <pc:sldMk cId="2347689016" sldId="359"/>
        </pc:sldMkLst>
        <pc:spChg chg="mod">
          <ac:chgData name="Barry Jones" userId="0372f535bcb438a2" providerId="LiveId" clId="{10CEB2A8-92A2-478F-83EE-725242780E91}" dt="2022-10-18T01:19:15.222" v="58117" actId="26606"/>
          <ac:spMkLst>
            <pc:docMk/>
            <pc:sldMk cId="2347689016" sldId="359"/>
            <ac:spMk id="2" creationId="{1E012326-9E5C-DFEA-061E-F7D730F8E466}"/>
          </ac:spMkLst>
        </pc:spChg>
        <pc:spChg chg="mod ord">
          <ac:chgData name="Barry Jones" userId="0372f535bcb438a2" providerId="LiveId" clId="{10CEB2A8-92A2-478F-83EE-725242780E91}" dt="2022-12-09T15:19:36.503" v="73206" actId="6549"/>
          <ac:spMkLst>
            <pc:docMk/>
            <pc:sldMk cId="2347689016" sldId="359"/>
            <ac:spMk id="3" creationId="{CF95307D-E247-61C8-3B03-2292CB3D2649}"/>
          </ac:spMkLst>
        </pc:spChg>
        <pc:spChg chg="add del">
          <ac:chgData name="Barry Jones" userId="0372f535bcb438a2" providerId="LiveId" clId="{10CEB2A8-92A2-478F-83EE-725242780E91}" dt="2022-10-18T01:19:15.222" v="58117" actId="26606"/>
          <ac:spMkLst>
            <pc:docMk/>
            <pc:sldMk cId="2347689016" sldId="359"/>
            <ac:spMk id="10" creationId="{F4F2FC05-7D27-410F-BDA9-ADF4831368C7}"/>
          </ac:spMkLst>
        </pc:spChg>
        <pc:spChg chg="add del">
          <ac:chgData name="Barry Jones" userId="0372f535bcb438a2" providerId="LiveId" clId="{10CEB2A8-92A2-478F-83EE-725242780E91}" dt="2022-10-18T01:19:15.222" v="58117" actId="26606"/>
          <ac:spMkLst>
            <pc:docMk/>
            <pc:sldMk cId="2347689016" sldId="359"/>
            <ac:spMk id="12" creationId="{9080D120-BD54-46E1-BA37-82F5E8089E90}"/>
          </ac:spMkLst>
        </pc:spChg>
        <pc:spChg chg="add del">
          <ac:chgData name="Barry Jones" userId="0372f535bcb438a2" providerId="LiveId" clId="{10CEB2A8-92A2-478F-83EE-725242780E91}" dt="2022-10-18T01:19:15.222" v="58117" actId="26606"/>
          <ac:spMkLst>
            <pc:docMk/>
            <pc:sldMk cId="2347689016" sldId="359"/>
            <ac:spMk id="14" creationId="{81D83946-74FA-498A-AC80-9926F041B5C5}"/>
          </ac:spMkLst>
        </pc:spChg>
        <pc:spChg chg="add del">
          <ac:chgData name="Barry Jones" userId="0372f535bcb438a2" providerId="LiveId" clId="{10CEB2A8-92A2-478F-83EE-725242780E91}" dt="2022-10-18T01:19:15.222" v="58117" actId="26606"/>
          <ac:spMkLst>
            <pc:docMk/>
            <pc:sldMk cId="2347689016" sldId="359"/>
            <ac:spMk id="16" creationId="{5060D983-8B52-443A-8183-2A1DE05618B5}"/>
          </ac:spMkLst>
        </pc:spChg>
        <pc:spChg chg="add">
          <ac:chgData name="Barry Jones" userId="0372f535bcb438a2" providerId="LiveId" clId="{10CEB2A8-92A2-478F-83EE-725242780E91}" dt="2022-10-18T01:19:15.222" v="58117" actId="26606"/>
          <ac:spMkLst>
            <pc:docMk/>
            <pc:sldMk cId="2347689016" sldId="359"/>
            <ac:spMk id="21" creationId="{21516CB1-E8C8-4751-B6A6-46B2D1E72A61}"/>
          </ac:spMkLst>
        </pc:spChg>
        <pc:spChg chg="add">
          <ac:chgData name="Barry Jones" userId="0372f535bcb438a2" providerId="LiveId" clId="{10CEB2A8-92A2-478F-83EE-725242780E91}" dt="2022-10-18T01:19:15.222" v="58117" actId="26606"/>
          <ac:spMkLst>
            <pc:docMk/>
            <pc:sldMk cId="2347689016" sldId="359"/>
            <ac:spMk id="23" creationId="{90C0C0D1-E79A-41FF-8322-256F6DD1499B}"/>
          </ac:spMkLst>
        </pc:spChg>
        <pc:spChg chg="add">
          <ac:chgData name="Barry Jones" userId="0372f535bcb438a2" providerId="LiveId" clId="{10CEB2A8-92A2-478F-83EE-725242780E91}" dt="2022-10-18T01:19:15.222" v="58117" actId="26606"/>
          <ac:spMkLst>
            <pc:docMk/>
            <pc:sldMk cId="2347689016" sldId="359"/>
            <ac:spMk id="25" creationId="{395FA420-5595-49D1-9D5F-79EC43B55574}"/>
          </ac:spMkLst>
        </pc:spChg>
        <pc:picChg chg="add mod">
          <ac:chgData name="Barry Jones" userId="0372f535bcb438a2" providerId="LiveId" clId="{10CEB2A8-92A2-478F-83EE-725242780E91}" dt="2022-10-18T01:19:15.222" v="58117" actId="26606"/>
          <ac:picMkLst>
            <pc:docMk/>
            <pc:sldMk cId="2347689016" sldId="359"/>
            <ac:picMk id="4" creationId="{8C0950EE-1EE5-4C78-E536-C5651FBD9111}"/>
          </ac:picMkLst>
        </pc:picChg>
        <pc:picChg chg="add mod modCrop">
          <ac:chgData name="Barry Jones" userId="0372f535bcb438a2" providerId="LiveId" clId="{10CEB2A8-92A2-478F-83EE-725242780E91}" dt="2022-10-18T01:19:15.222" v="58117" actId="26606"/>
          <ac:picMkLst>
            <pc:docMk/>
            <pc:sldMk cId="2347689016" sldId="359"/>
            <ac:picMk id="5" creationId="{4BEBCB87-6A39-C311-16B3-471CE8D2FC34}"/>
          </ac:picMkLst>
        </pc:picChg>
      </pc:sldChg>
      <pc:sldChg chg="addSp delSp modSp new mod setBg">
        <pc:chgData name="Barry Jones" userId="0372f535bcb438a2" providerId="LiveId" clId="{10CEB2A8-92A2-478F-83EE-725242780E91}" dt="2022-10-19T16:50:54.893" v="63444" actId="27636"/>
        <pc:sldMkLst>
          <pc:docMk/>
          <pc:sldMk cId="3996265704" sldId="360"/>
        </pc:sldMkLst>
        <pc:spChg chg="mod">
          <ac:chgData name="Barry Jones" userId="0372f535bcb438a2" providerId="LiveId" clId="{10CEB2A8-92A2-478F-83EE-725242780E91}" dt="2022-10-19T16:45:44.422" v="63110" actId="26606"/>
          <ac:spMkLst>
            <pc:docMk/>
            <pc:sldMk cId="3996265704" sldId="360"/>
            <ac:spMk id="2" creationId="{4C531664-7495-9EA5-7DE3-4AB4A0A81C06}"/>
          </ac:spMkLst>
        </pc:spChg>
        <pc:spChg chg="mod ord">
          <ac:chgData name="Barry Jones" userId="0372f535bcb438a2" providerId="LiveId" clId="{10CEB2A8-92A2-478F-83EE-725242780E91}" dt="2022-10-19T16:50:54.893" v="63444" actId="27636"/>
          <ac:spMkLst>
            <pc:docMk/>
            <pc:sldMk cId="3996265704" sldId="360"/>
            <ac:spMk id="3" creationId="{E56C14C0-A690-D275-E1E4-4C76474FC6D8}"/>
          </ac:spMkLst>
        </pc:spChg>
        <pc:spChg chg="add del">
          <ac:chgData name="Barry Jones" userId="0372f535bcb438a2" providerId="LiveId" clId="{10CEB2A8-92A2-478F-83EE-725242780E91}" dt="2022-10-19T16:31:23.964" v="62778" actId="26606"/>
          <ac:spMkLst>
            <pc:docMk/>
            <pc:sldMk cId="3996265704" sldId="360"/>
            <ac:spMk id="9" creationId="{743AA782-23D1-4521-8CAD-47662984AA08}"/>
          </ac:spMkLst>
        </pc:spChg>
        <pc:spChg chg="add del">
          <ac:chgData name="Barry Jones" userId="0372f535bcb438a2" providerId="LiveId" clId="{10CEB2A8-92A2-478F-83EE-725242780E91}" dt="2022-10-19T16:31:23.964" v="62778" actId="26606"/>
          <ac:spMkLst>
            <pc:docMk/>
            <pc:sldMk cId="3996265704" sldId="360"/>
            <ac:spMk id="11" creationId="{650D18FE-0824-4A46-B22C-A86B52E5780A}"/>
          </ac:spMkLst>
        </pc:spChg>
        <pc:spChg chg="add del">
          <ac:chgData name="Barry Jones" userId="0372f535bcb438a2" providerId="LiveId" clId="{10CEB2A8-92A2-478F-83EE-725242780E91}" dt="2022-10-19T16:31:39.924" v="62780" actId="26606"/>
          <ac:spMkLst>
            <pc:docMk/>
            <pc:sldMk cId="3996265704" sldId="360"/>
            <ac:spMk id="13" creationId="{743AA782-23D1-4521-8CAD-47662984AA08}"/>
          </ac:spMkLst>
        </pc:spChg>
        <pc:spChg chg="add del">
          <ac:chgData name="Barry Jones" userId="0372f535bcb438a2" providerId="LiveId" clId="{10CEB2A8-92A2-478F-83EE-725242780E91}" dt="2022-10-19T16:31:39.924" v="62780" actId="26606"/>
          <ac:spMkLst>
            <pc:docMk/>
            <pc:sldMk cId="3996265704" sldId="360"/>
            <ac:spMk id="14" creationId="{71877DBC-BB60-40F0-AC93-2ACDBAAE60CE}"/>
          </ac:spMkLst>
        </pc:spChg>
        <pc:spChg chg="add del">
          <ac:chgData name="Barry Jones" userId="0372f535bcb438a2" providerId="LiveId" clId="{10CEB2A8-92A2-478F-83EE-725242780E91}" dt="2022-10-19T16:45:44.422" v="63110" actId="26606"/>
          <ac:spMkLst>
            <pc:docMk/>
            <pc:sldMk cId="3996265704" sldId="360"/>
            <ac:spMk id="16" creationId="{45D37F4E-DDB4-456B-97E0-9937730A039F}"/>
          </ac:spMkLst>
        </pc:spChg>
        <pc:spChg chg="add del">
          <ac:chgData name="Barry Jones" userId="0372f535bcb438a2" providerId="LiveId" clId="{10CEB2A8-92A2-478F-83EE-725242780E91}" dt="2022-10-19T16:45:44.422" v="63110" actId="26606"/>
          <ac:spMkLst>
            <pc:docMk/>
            <pc:sldMk cId="3996265704" sldId="360"/>
            <ac:spMk id="17" creationId="{B2DD41CD-8F47-4F56-AD12-4E2FF7696987}"/>
          </ac:spMkLst>
        </pc:spChg>
        <pc:picChg chg="add mod modCrop">
          <ac:chgData name="Barry Jones" userId="0372f535bcb438a2" providerId="LiveId" clId="{10CEB2A8-92A2-478F-83EE-725242780E91}" dt="2022-10-19T16:45:58.211" v="63112" actId="18131"/>
          <ac:picMkLst>
            <pc:docMk/>
            <pc:sldMk cId="3996265704" sldId="360"/>
            <ac:picMk id="4" creationId="{865DF04C-A26C-B9EF-D9E8-44892D331776}"/>
          </ac:picMkLst>
        </pc:picChg>
      </pc:sldChg>
      <pc:sldChg chg="addSp delSp modSp add mod setBg">
        <pc:chgData name="Barry Jones" userId="0372f535bcb438a2" providerId="LiveId" clId="{10CEB2A8-92A2-478F-83EE-725242780E91}" dt="2022-11-01T13:07:14.085" v="66922" actId="207"/>
        <pc:sldMkLst>
          <pc:docMk/>
          <pc:sldMk cId="934016433" sldId="361"/>
        </pc:sldMkLst>
        <pc:spChg chg="mod">
          <ac:chgData name="Barry Jones" userId="0372f535bcb438a2" providerId="LiveId" clId="{10CEB2A8-92A2-478F-83EE-725242780E91}" dt="2022-10-19T17:10:22.226" v="63452" actId="26606"/>
          <ac:spMkLst>
            <pc:docMk/>
            <pc:sldMk cId="934016433" sldId="361"/>
            <ac:spMk id="2" creationId="{4C531664-7495-9EA5-7DE3-4AB4A0A81C06}"/>
          </ac:spMkLst>
        </pc:spChg>
        <pc:spChg chg="mod">
          <ac:chgData name="Barry Jones" userId="0372f535bcb438a2" providerId="LiveId" clId="{10CEB2A8-92A2-478F-83EE-725242780E91}" dt="2022-11-01T13:07:14.085" v="66922" actId="207"/>
          <ac:spMkLst>
            <pc:docMk/>
            <pc:sldMk cId="934016433" sldId="361"/>
            <ac:spMk id="3" creationId="{E56C14C0-A690-D275-E1E4-4C76474FC6D8}"/>
          </ac:spMkLst>
        </pc:spChg>
        <pc:spChg chg="add del">
          <ac:chgData name="Barry Jones" userId="0372f535bcb438a2" providerId="LiveId" clId="{10CEB2A8-92A2-478F-83EE-725242780E91}" dt="2022-10-19T17:10:07.189" v="63451" actId="26606"/>
          <ac:spMkLst>
            <pc:docMk/>
            <pc:sldMk cId="934016433" sldId="361"/>
            <ac:spMk id="9" creationId="{73C994B4-9721-4148-9EEC-6793CECDE8DD}"/>
          </ac:spMkLst>
        </pc:spChg>
        <pc:spChg chg="add del">
          <ac:chgData name="Barry Jones" userId="0372f535bcb438a2" providerId="LiveId" clId="{10CEB2A8-92A2-478F-83EE-725242780E91}" dt="2022-10-19T17:10:07.189" v="63451" actId="26606"/>
          <ac:spMkLst>
            <pc:docMk/>
            <pc:sldMk cId="934016433" sldId="361"/>
            <ac:spMk id="11" creationId="{F9D95E49-763A-4886-B038-82F734740554}"/>
          </ac:spMkLst>
        </pc:spChg>
        <pc:spChg chg="add del">
          <ac:chgData name="Barry Jones" userId="0372f535bcb438a2" providerId="LiveId" clId="{10CEB2A8-92A2-478F-83EE-725242780E91}" dt="2022-10-19T17:10:07.189" v="63451" actId="26606"/>
          <ac:spMkLst>
            <pc:docMk/>
            <pc:sldMk cId="934016433" sldId="361"/>
            <ac:spMk id="13" creationId="{C728E080-9EDE-496F-8121-7480CF4F3334}"/>
          </ac:spMkLst>
        </pc:spChg>
        <pc:spChg chg="add del">
          <ac:chgData name="Barry Jones" userId="0372f535bcb438a2" providerId="LiveId" clId="{10CEB2A8-92A2-478F-83EE-725242780E91}" dt="2022-10-19T17:10:07.189" v="63451" actId="26606"/>
          <ac:spMkLst>
            <pc:docMk/>
            <pc:sldMk cId="934016433" sldId="361"/>
            <ac:spMk id="15" creationId="{0888C27D-5B01-459C-AD27-511C9689F4F3}"/>
          </ac:spMkLst>
        </pc:spChg>
        <pc:spChg chg="add del">
          <ac:chgData name="Barry Jones" userId="0372f535bcb438a2" providerId="LiveId" clId="{10CEB2A8-92A2-478F-83EE-725242780E91}" dt="2022-10-19T17:10:22.226" v="63452" actId="26606"/>
          <ac:spMkLst>
            <pc:docMk/>
            <pc:sldMk cId="934016433" sldId="361"/>
            <ac:spMk id="24" creationId="{352BEC0E-22F8-46D0-9632-375DB541B06C}"/>
          </ac:spMkLst>
        </pc:spChg>
        <pc:spChg chg="add del">
          <ac:chgData name="Barry Jones" userId="0372f535bcb438a2" providerId="LiveId" clId="{10CEB2A8-92A2-478F-83EE-725242780E91}" dt="2022-10-19T17:10:22.226" v="63452" actId="26606"/>
          <ac:spMkLst>
            <pc:docMk/>
            <pc:sldMk cId="934016433" sldId="361"/>
            <ac:spMk id="26" creationId="{3FCFB1DE-0B7E-48CC-BA90-B2AB0889F9D6}"/>
          </ac:spMkLst>
        </pc:spChg>
        <pc:spChg chg="add">
          <ac:chgData name="Barry Jones" userId="0372f535bcb438a2" providerId="LiveId" clId="{10CEB2A8-92A2-478F-83EE-725242780E91}" dt="2022-10-19T17:10:22.226" v="63452" actId="26606"/>
          <ac:spMkLst>
            <pc:docMk/>
            <pc:sldMk cId="934016433" sldId="361"/>
            <ac:spMk id="31" creationId="{C5278130-DFE0-457B-8698-88DF69019DDE}"/>
          </ac:spMkLst>
        </pc:spChg>
        <pc:spChg chg="add">
          <ac:chgData name="Barry Jones" userId="0372f535bcb438a2" providerId="LiveId" clId="{10CEB2A8-92A2-478F-83EE-725242780E91}" dt="2022-10-19T17:10:22.226" v="63452" actId="26606"/>
          <ac:spMkLst>
            <pc:docMk/>
            <pc:sldMk cId="934016433" sldId="361"/>
            <ac:spMk id="33" creationId="{2F99531B-1681-4D6E-BECB-18325B33A618}"/>
          </ac:spMkLst>
        </pc:spChg>
        <pc:spChg chg="add">
          <ac:chgData name="Barry Jones" userId="0372f535bcb438a2" providerId="LiveId" clId="{10CEB2A8-92A2-478F-83EE-725242780E91}" dt="2022-10-19T17:10:22.226" v="63452" actId="26606"/>
          <ac:spMkLst>
            <pc:docMk/>
            <pc:sldMk cId="934016433" sldId="361"/>
            <ac:spMk id="35" creationId="{B908E8DC-1025-4FCC-873D-DC5C2ADEF3B2}"/>
          </ac:spMkLst>
        </pc:spChg>
        <pc:spChg chg="add">
          <ac:chgData name="Barry Jones" userId="0372f535bcb438a2" providerId="LiveId" clId="{10CEB2A8-92A2-478F-83EE-725242780E91}" dt="2022-10-19T17:10:22.226" v="63452" actId="26606"/>
          <ac:spMkLst>
            <pc:docMk/>
            <pc:sldMk cId="934016433" sldId="361"/>
            <ac:spMk id="39" creationId="{9B57D9A5-B0E6-43E8-854F-D4931B715AD7}"/>
          </ac:spMkLst>
        </pc:spChg>
        <pc:picChg chg="add mod ord modCrop">
          <ac:chgData name="Barry Jones" userId="0372f535bcb438a2" providerId="LiveId" clId="{10CEB2A8-92A2-478F-83EE-725242780E91}" dt="2022-10-19T17:10:49.145" v="63456" actId="1076"/>
          <ac:picMkLst>
            <pc:docMk/>
            <pc:sldMk cId="934016433" sldId="361"/>
            <ac:picMk id="4" creationId="{AF2A2D8A-4B2B-5002-50BB-AC149EFBABF8}"/>
          </ac:picMkLst>
        </pc:picChg>
        <pc:picChg chg="add del">
          <ac:chgData name="Barry Jones" userId="0372f535bcb438a2" providerId="LiveId" clId="{10CEB2A8-92A2-478F-83EE-725242780E91}" dt="2022-10-19T17:07:25.864" v="63448" actId="21"/>
          <ac:picMkLst>
            <pc:docMk/>
            <pc:sldMk cId="934016433" sldId="361"/>
            <ac:picMk id="5" creationId="{5353F905-F35C-2477-A7B2-1ECABAB83C88}"/>
          </ac:picMkLst>
        </pc:picChg>
        <pc:picChg chg="add mod">
          <ac:chgData name="Barry Jones" userId="0372f535bcb438a2" providerId="LiveId" clId="{10CEB2A8-92A2-478F-83EE-725242780E91}" dt="2022-10-19T17:10:22.226" v="63452" actId="26606"/>
          <ac:picMkLst>
            <pc:docMk/>
            <pc:sldMk cId="934016433" sldId="361"/>
            <ac:picMk id="6" creationId="{8F9911B0-85AA-8225-6433-422B91B52C92}"/>
          </ac:picMkLst>
        </pc:picChg>
        <pc:cxnChg chg="add del">
          <ac:chgData name="Barry Jones" userId="0372f535bcb438a2" providerId="LiveId" clId="{10CEB2A8-92A2-478F-83EE-725242780E91}" dt="2022-10-19T17:10:07.189" v="63451" actId="26606"/>
          <ac:cxnSpMkLst>
            <pc:docMk/>
            <pc:sldMk cId="934016433" sldId="361"/>
            <ac:cxnSpMk id="17" creationId="{F085D7B9-E066-4923-8CB7-294BF306296A}"/>
          </ac:cxnSpMkLst>
        </pc:cxnChg>
        <pc:cxnChg chg="add del">
          <ac:chgData name="Barry Jones" userId="0372f535bcb438a2" providerId="LiveId" clId="{10CEB2A8-92A2-478F-83EE-725242780E91}" dt="2022-10-19T17:10:07.189" v="63451" actId="26606"/>
          <ac:cxnSpMkLst>
            <pc:docMk/>
            <pc:sldMk cId="934016433" sldId="361"/>
            <ac:cxnSpMk id="19" creationId="{C93175AC-7EC8-4358-95B4-536D65F85618}"/>
          </ac:cxnSpMkLst>
        </pc:cxnChg>
        <pc:cxnChg chg="add">
          <ac:chgData name="Barry Jones" userId="0372f535bcb438a2" providerId="LiveId" clId="{10CEB2A8-92A2-478F-83EE-725242780E91}" dt="2022-10-19T17:10:22.226" v="63452" actId="26606"/>
          <ac:cxnSpMkLst>
            <pc:docMk/>
            <pc:sldMk cId="934016433" sldId="361"/>
            <ac:cxnSpMk id="37" creationId="{F085D7B9-E066-4923-8CB7-294BF306296A}"/>
          </ac:cxnSpMkLst>
        </pc:cxnChg>
        <pc:cxnChg chg="add">
          <ac:chgData name="Barry Jones" userId="0372f535bcb438a2" providerId="LiveId" clId="{10CEB2A8-92A2-478F-83EE-725242780E91}" dt="2022-10-19T17:10:22.226" v="63452" actId="26606"/>
          <ac:cxnSpMkLst>
            <pc:docMk/>
            <pc:sldMk cId="934016433" sldId="361"/>
            <ac:cxnSpMk id="41" creationId="{25443840-A796-4C43-8DC1-1B738EFEC522}"/>
          </ac:cxnSpMkLst>
        </pc:cxnChg>
      </pc:sldChg>
      <pc:sldChg chg="addSp modSp add mod setBg">
        <pc:chgData name="Barry Jones" userId="0372f535bcb438a2" providerId="LiveId" clId="{10CEB2A8-92A2-478F-83EE-725242780E91}" dt="2022-11-01T12:53:42.585" v="66777" actId="255"/>
        <pc:sldMkLst>
          <pc:docMk/>
          <pc:sldMk cId="1793115344" sldId="362"/>
        </pc:sldMkLst>
        <pc:spChg chg="mod">
          <ac:chgData name="Barry Jones" userId="0372f535bcb438a2" providerId="LiveId" clId="{10CEB2A8-92A2-478F-83EE-725242780E91}" dt="2022-10-18T00:54:31.965" v="58077" actId="26606"/>
          <ac:spMkLst>
            <pc:docMk/>
            <pc:sldMk cId="1793115344" sldId="362"/>
            <ac:spMk id="2" creationId="{1E012326-9E5C-DFEA-061E-F7D730F8E466}"/>
          </ac:spMkLst>
        </pc:spChg>
        <pc:spChg chg="mod">
          <ac:chgData name="Barry Jones" userId="0372f535bcb438a2" providerId="LiveId" clId="{10CEB2A8-92A2-478F-83EE-725242780E91}" dt="2022-11-01T12:53:42.585" v="66777" actId="255"/>
          <ac:spMkLst>
            <pc:docMk/>
            <pc:sldMk cId="1793115344" sldId="362"/>
            <ac:spMk id="3" creationId="{CF95307D-E247-61C8-3B03-2292CB3D2649}"/>
          </ac:spMkLst>
        </pc:spChg>
        <pc:spChg chg="add">
          <ac:chgData name="Barry Jones" userId="0372f535bcb438a2" providerId="LiveId" clId="{10CEB2A8-92A2-478F-83EE-725242780E91}" dt="2022-10-18T00:54:31.965" v="58077" actId="26606"/>
          <ac:spMkLst>
            <pc:docMk/>
            <pc:sldMk cId="1793115344" sldId="362"/>
            <ac:spMk id="10" creationId="{F4F2FC05-7D27-410F-BDA9-ADF4831368C7}"/>
          </ac:spMkLst>
        </pc:spChg>
        <pc:spChg chg="add">
          <ac:chgData name="Barry Jones" userId="0372f535bcb438a2" providerId="LiveId" clId="{10CEB2A8-92A2-478F-83EE-725242780E91}" dt="2022-10-18T00:54:31.965" v="58077" actId="26606"/>
          <ac:spMkLst>
            <pc:docMk/>
            <pc:sldMk cId="1793115344" sldId="362"/>
            <ac:spMk id="12" creationId="{9080D120-BD54-46E1-BA37-82F5E8089E90}"/>
          </ac:spMkLst>
        </pc:spChg>
        <pc:spChg chg="add">
          <ac:chgData name="Barry Jones" userId="0372f535bcb438a2" providerId="LiveId" clId="{10CEB2A8-92A2-478F-83EE-725242780E91}" dt="2022-10-18T00:54:31.965" v="58077" actId="26606"/>
          <ac:spMkLst>
            <pc:docMk/>
            <pc:sldMk cId="1793115344" sldId="362"/>
            <ac:spMk id="14" creationId="{81D83946-74FA-498A-AC80-9926F041B5C5}"/>
          </ac:spMkLst>
        </pc:spChg>
        <pc:spChg chg="add">
          <ac:chgData name="Barry Jones" userId="0372f535bcb438a2" providerId="LiveId" clId="{10CEB2A8-92A2-478F-83EE-725242780E91}" dt="2022-10-18T00:54:31.965" v="58077" actId="26606"/>
          <ac:spMkLst>
            <pc:docMk/>
            <pc:sldMk cId="1793115344" sldId="362"/>
            <ac:spMk id="16" creationId="{5060D983-8B52-443A-8183-2A1DE05618B5}"/>
          </ac:spMkLst>
        </pc:spChg>
        <pc:picChg chg="add mod">
          <ac:chgData name="Barry Jones" userId="0372f535bcb438a2" providerId="LiveId" clId="{10CEB2A8-92A2-478F-83EE-725242780E91}" dt="2022-10-18T00:54:31.965" v="58077" actId="26606"/>
          <ac:picMkLst>
            <pc:docMk/>
            <pc:sldMk cId="1793115344" sldId="362"/>
            <ac:picMk id="4" creationId="{EFF1C9F0-7DC2-A5E8-F4D6-D9BC8DF5DF9A}"/>
          </ac:picMkLst>
        </pc:picChg>
        <pc:picChg chg="add mod">
          <ac:chgData name="Barry Jones" userId="0372f535bcb438a2" providerId="LiveId" clId="{10CEB2A8-92A2-478F-83EE-725242780E91}" dt="2022-10-18T00:54:31.965" v="58077" actId="26606"/>
          <ac:picMkLst>
            <pc:docMk/>
            <pc:sldMk cId="1793115344" sldId="362"/>
            <ac:picMk id="5" creationId="{F0FDCEB0-BD2E-5C1F-DEC6-2209D0FBB5BB}"/>
          </ac:picMkLst>
        </pc:picChg>
      </pc:sldChg>
      <pc:sldChg chg="addSp modSp add mod setBg">
        <pc:chgData name="Barry Jones" userId="0372f535bcb438a2" providerId="LiveId" clId="{10CEB2A8-92A2-478F-83EE-725242780E91}" dt="2022-11-19T07:49:06.815" v="69946" actId="20577"/>
        <pc:sldMkLst>
          <pc:docMk/>
          <pc:sldMk cId="3572052282" sldId="363"/>
        </pc:sldMkLst>
        <pc:spChg chg="mod">
          <ac:chgData name="Barry Jones" userId="0372f535bcb438a2" providerId="LiveId" clId="{10CEB2A8-92A2-478F-83EE-725242780E91}" dt="2022-10-18T00:52:34.995" v="58074" actId="26606"/>
          <ac:spMkLst>
            <pc:docMk/>
            <pc:sldMk cId="3572052282" sldId="363"/>
            <ac:spMk id="2" creationId="{1E012326-9E5C-DFEA-061E-F7D730F8E466}"/>
          </ac:spMkLst>
        </pc:spChg>
        <pc:spChg chg="mod">
          <ac:chgData name="Barry Jones" userId="0372f535bcb438a2" providerId="LiveId" clId="{10CEB2A8-92A2-478F-83EE-725242780E91}" dt="2022-11-19T07:49:06.815" v="69946" actId="20577"/>
          <ac:spMkLst>
            <pc:docMk/>
            <pc:sldMk cId="3572052282" sldId="363"/>
            <ac:spMk id="3" creationId="{CF95307D-E247-61C8-3B03-2292CB3D2649}"/>
          </ac:spMkLst>
        </pc:spChg>
        <pc:spChg chg="add">
          <ac:chgData name="Barry Jones" userId="0372f535bcb438a2" providerId="LiveId" clId="{10CEB2A8-92A2-478F-83EE-725242780E91}" dt="2022-10-18T00:52:34.995" v="58074" actId="26606"/>
          <ac:spMkLst>
            <pc:docMk/>
            <pc:sldMk cId="3572052282" sldId="363"/>
            <ac:spMk id="10" creationId="{F4F2FC05-7D27-410F-BDA9-ADF4831368C7}"/>
          </ac:spMkLst>
        </pc:spChg>
        <pc:spChg chg="add">
          <ac:chgData name="Barry Jones" userId="0372f535bcb438a2" providerId="LiveId" clId="{10CEB2A8-92A2-478F-83EE-725242780E91}" dt="2022-10-18T00:52:34.995" v="58074" actId="26606"/>
          <ac:spMkLst>
            <pc:docMk/>
            <pc:sldMk cId="3572052282" sldId="363"/>
            <ac:spMk id="12" creationId="{9080D120-BD54-46E1-BA37-82F5E8089E90}"/>
          </ac:spMkLst>
        </pc:spChg>
        <pc:spChg chg="add">
          <ac:chgData name="Barry Jones" userId="0372f535bcb438a2" providerId="LiveId" clId="{10CEB2A8-92A2-478F-83EE-725242780E91}" dt="2022-10-18T00:52:34.995" v="58074" actId="26606"/>
          <ac:spMkLst>
            <pc:docMk/>
            <pc:sldMk cId="3572052282" sldId="363"/>
            <ac:spMk id="14" creationId="{81D83946-74FA-498A-AC80-9926F041B5C5}"/>
          </ac:spMkLst>
        </pc:spChg>
        <pc:spChg chg="add">
          <ac:chgData name="Barry Jones" userId="0372f535bcb438a2" providerId="LiveId" clId="{10CEB2A8-92A2-478F-83EE-725242780E91}" dt="2022-10-18T00:52:34.995" v="58074" actId="26606"/>
          <ac:spMkLst>
            <pc:docMk/>
            <pc:sldMk cId="3572052282" sldId="363"/>
            <ac:spMk id="16" creationId="{5060D983-8B52-443A-8183-2A1DE05618B5}"/>
          </ac:spMkLst>
        </pc:spChg>
        <pc:picChg chg="add mod">
          <ac:chgData name="Barry Jones" userId="0372f535bcb438a2" providerId="LiveId" clId="{10CEB2A8-92A2-478F-83EE-725242780E91}" dt="2022-10-18T00:52:34.995" v="58074" actId="26606"/>
          <ac:picMkLst>
            <pc:docMk/>
            <pc:sldMk cId="3572052282" sldId="363"/>
            <ac:picMk id="4" creationId="{10ED5FB8-86DA-F4C2-9C68-67949C027D3E}"/>
          </ac:picMkLst>
        </pc:picChg>
        <pc:picChg chg="add mod">
          <ac:chgData name="Barry Jones" userId="0372f535bcb438a2" providerId="LiveId" clId="{10CEB2A8-92A2-478F-83EE-725242780E91}" dt="2022-10-18T00:52:34.995" v="58074" actId="26606"/>
          <ac:picMkLst>
            <pc:docMk/>
            <pc:sldMk cId="3572052282" sldId="363"/>
            <ac:picMk id="5" creationId="{7FF35AD2-ADA0-9FA2-BA5C-EA612A1E1991}"/>
          </ac:picMkLst>
        </pc:picChg>
      </pc:sldChg>
      <pc:sldChg chg="addSp modSp new mod setBg">
        <pc:chgData name="Barry Jones" userId="0372f535bcb438a2" providerId="LiveId" clId="{10CEB2A8-92A2-478F-83EE-725242780E91}" dt="2022-12-08T18:45:16.798" v="72818" actId="115"/>
        <pc:sldMkLst>
          <pc:docMk/>
          <pc:sldMk cId="1169753755" sldId="364"/>
        </pc:sldMkLst>
        <pc:spChg chg="mod">
          <ac:chgData name="Barry Jones" userId="0372f535bcb438a2" providerId="LiveId" clId="{10CEB2A8-92A2-478F-83EE-725242780E91}" dt="2022-10-17T18:19:14.727" v="55731" actId="26606"/>
          <ac:spMkLst>
            <pc:docMk/>
            <pc:sldMk cId="1169753755" sldId="364"/>
            <ac:spMk id="2" creationId="{9311ECF4-5B78-9323-EC50-FF8364B065A5}"/>
          </ac:spMkLst>
        </pc:spChg>
        <pc:spChg chg="mod">
          <ac:chgData name="Barry Jones" userId="0372f535bcb438a2" providerId="LiveId" clId="{10CEB2A8-92A2-478F-83EE-725242780E91}" dt="2022-12-08T18:45:16.798" v="72818" actId="115"/>
          <ac:spMkLst>
            <pc:docMk/>
            <pc:sldMk cId="1169753755" sldId="364"/>
            <ac:spMk id="3" creationId="{50CD093A-8B21-B21E-3265-815EA753A174}"/>
          </ac:spMkLst>
        </pc:spChg>
        <pc:spChg chg="add">
          <ac:chgData name="Barry Jones" userId="0372f535bcb438a2" providerId="LiveId" clId="{10CEB2A8-92A2-478F-83EE-725242780E91}" dt="2022-10-17T18:19:14.727" v="55731" actId="26606"/>
          <ac:spMkLst>
            <pc:docMk/>
            <pc:sldMk cId="1169753755" sldId="364"/>
            <ac:spMk id="8" creationId="{777A147A-9ED8-46B4-8660-1B3C2AA880B5}"/>
          </ac:spMkLst>
        </pc:spChg>
        <pc:spChg chg="add">
          <ac:chgData name="Barry Jones" userId="0372f535bcb438a2" providerId="LiveId" clId="{10CEB2A8-92A2-478F-83EE-725242780E91}" dt="2022-10-17T18:19:14.727" v="55731" actId="26606"/>
          <ac:spMkLst>
            <pc:docMk/>
            <pc:sldMk cId="1169753755" sldId="364"/>
            <ac:spMk id="10" creationId="{5D6C15A0-C087-4593-8414-2B4EC1CDC3DE}"/>
          </ac:spMkLst>
        </pc:spChg>
      </pc:sldChg>
      <pc:sldChg chg="addSp delSp modSp add mod">
        <pc:chgData name="Barry Jones" userId="0372f535bcb438a2" providerId="LiveId" clId="{10CEB2A8-92A2-478F-83EE-725242780E91}" dt="2022-11-01T12:53:52.328" v="66778" actId="255"/>
        <pc:sldMkLst>
          <pc:docMk/>
          <pc:sldMk cId="829289498" sldId="365"/>
        </pc:sldMkLst>
        <pc:spChg chg="mod">
          <ac:chgData name="Barry Jones" userId="0372f535bcb438a2" providerId="LiveId" clId="{10CEB2A8-92A2-478F-83EE-725242780E91}" dt="2022-10-18T00:59:32.360" v="58086" actId="26606"/>
          <ac:spMkLst>
            <pc:docMk/>
            <pc:sldMk cId="829289498" sldId="365"/>
            <ac:spMk id="2" creationId="{1E012326-9E5C-DFEA-061E-F7D730F8E466}"/>
          </ac:spMkLst>
        </pc:spChg>
        <pc:spChg chg="mod">
          <ac:chgData name="Barry Jones" userId="0372f535bcb438a2" providerId="LiveId" clId="{10CEB2A8-92A2-478F-83EE-725242780E91}" dt="2022-11-01T12:53:52.328" v="66778" actId="255"/>
          <ac:spMkLst>
            <pc:docMk/>
            <pc:sldMk cId="829289498" sldId="365"/>
            <ac:spMk id="3" creationId="{CF95307D-E247-61C8-3B03-2292CB3D2649}"/>
          </ac:spMkLst>
        </pc:spChg>
        <pc:spChg chg="del">
          <ac:chgData name="Barry Jones" userId="0372f535bcb438a2" providerId="LiveId" clId="{10CEB2A8-92A2-478F-83EE-725242780E91}" dt="2022-10-18T00:59:32.360" v="58086" actId="26606"/>
          <ac:spMkLst>
            <pc:docMk/>
            <pc:sldMk cId="829289498" sldId="365"/>
            <ac:spMk id="10" creationId="{F4F2FC05-7D27-410F-BDA9-ADF4831368C7}"/>
          </ac:spMkLst>
        </pc:spChg>
        <pc:spChg chg="del">
          <ac:chgData name="Barry Jones" userId="0372f535bcb438a2" providerId="LiveId" clId="{10CEB2A8-92A2-478F-83EE-725242780E91}" dt="2022-10-18T00:59:32.360" v="58086" actId="26606"/>
          <ac:spMkLst>
            <pc:docMk/>
            <pc:sldMk cId="829289498" sldId="365"/>
            <ac:spMk id="12" creationId="{9080D120-BD54-46E1-BA37-82F5E8089E90}"/>
          </ac:spMkLst>
        </pc:spChg>
        <pc:spChg chg="del">
          <ac:chgData name="Barry Jones" userId="0372f535bcb438a2" providerId="LiveId" clId="{10CEB2A8-92A2-478F-83EE-725242780E91}" dt="2022-10-18T00:59:32.360" v="58086" actId="26606"/>
          <ac:spMkLst>
            <pc:docMk/>
            <pc:sldMk cId="829289498" sldId="365"/>
            <ac:spMk id="14" creationId="{81D83946-74FA-498A-AC80-9926F041B5C5}"/>
          </ac:spMkLst>
        </pc:spChg>
        <pc:spChg chg="del">
          <ac:chgData name="Barry Jones" userId="0372f535bcb438a2" providerId="LiveId" clId="{10CEB2A8-92A2-478F-83EE-725242780E91}" dt="2022-10-18T00:59:32.360" v="58086" actId="26606"/>
          <ac:spMkLst>
            <pc:docMk/>
            <pc:sldMk cId="829289498" sldId="365"/>
            <ac:spMk id="16" creationId="{5060D983-8B52-443A-8183-2A1DE05618B5}"/>
          </ac:spMkLst>
        </pc:spChg>
        <pc:spChg chg="add">
          <ac:chgData name="Barry Jones" userId="0372f535bcb438a2" providerId="LiveId" clId="{10CEB2A8-92A2-478F-83EE-725242780E91}" dt="2022-10-18T00:59:32.360" v="58086" actId="26606"/>
          <ac:spMkLst>
            <pc:docMk/>
            <pc:sldMk cId="829289498" sldId="365"/>
            <ac:spMk id="21" creationId="{63F5877B-98C7-49DD-83AB-0F6F57CB6543}"/>
          </ac:spMkLst>
        </pc:spChg>
        <pc:spChg chg="add">
          <ac:chgData name="Barry Jones" userId="0372f535bcb438a2" providerId="LiveId" clId="{10CEB2A8-92A2-478F-83EE-725242780E91}" dt="2022-10-18T00:59:32.360" v="58086" actId="26606"/>
          <ac:spMkLst>
            <pc:docMk/>
            <pc:sldMk cId="829289498" sldId="365"/>
            <ac:spMk id="23" creationId="{4EA91930-66BC-4C41-B4F5-C31EB216F64B}"/>
          </ac:spMkLst>
        </pc:spChg>
        <pc:spChg chg="add">
          <ac:chgData name="Barry Jones" userId="0372f535bcb438a2" providerId="LiveId" clId="{10CEB2A8-92A2-478F-83EE-725242780E91}" dt="2022-10-18T00:59:32.360" v="58086" actId="26606"/>
          <ac:spMkLst>
            <pc:docMk/>
            <pc:sldMk cId="829289498" sldId="365"/>
            <ac:spMk id="25" creationId="{6313CF8F-B436-401E-9575-DE0F8E8B5B17}"/>
          </ac:spMkLst>
        </pc:spChg>
        <pc:spChg chg="add">
          <ac:chgData name="Barry Jones" userId="0372f535bcb438a2" providerId="LiveId" clId="{10CEB2A8-92A2-478F-83EE-725242780E91}" dt="2022-10-18T00:59:32.360" v="58086" actId="26606"/>
          <ac:spMkLst>
            <pc:docMk/>
            <pc:sldMk cId="829289498" sldId="365"/>
            <ac:spMk id="27" creationId="{2A38CFE9-C30A-4551-ACCB-D5808FBC39CD}"/>
          </ac:spMkLst>
        </pc:spChg>
        <pc:spChg chg="add">
          <ac:chgData name="Barry Jones" userId="0372f535bcb438a2" providerId="LiveId" clId="{10CEB2A8-92A2-478F-83EE-725242780E91}" dt="2022-10-18T00:59:32.360" v="58086" actId="26606"/>
          <ac:spMkLst>
            <pc:docMk/>
            <pc:sldMk cId="829289498" sldId="365"/>
            <ac:spMk id="29" creationId="{67EF550F-47CE-4FB2-9DAC-12AD835C833D}"/>
          </ac:spMkLst>
        </pc:spChg>
        <pc:picChg chg="del mod">
          <ac:chgData name="Barry Jones" userId="0372f535bcb438a2" providerId="LiveId" clId="{10CEB2A8-92A2-478F-83EE-725242780E91}" dt="2022-10-18T00:55:33.941" v="58081" actId="21"/>
          <ac:picMkLst>
            <pc:docMk/>
            <pc:sldMk cId="829289498" sldId="365"/>
            <ac:picMk id="4" creationId="{EFF1C9F0-7DC2-A5E8-F4D6-D9BC8DF5DF9A}"/>
          </ac:picMkLst>
        </pc:picChg>
        <pc:picChg chg="del mod">
          <ac:chgData name="Barry Jones" userId="0372f535bcb438a2" providerId="LiveId" clId="{10CEB2A8-92A2-478F-83EE-725242780E91}" dt="2022-10-18T00:55:37.129" v="58083" actId="21"/>
          <ac:picMkLst>
            <pc:docMk/>
            <pc:sldMk cId="829289498" sldId="365"/>
            <ac:picMk id="5" creationId="{F0FDCEB0-BD2E-5C1F-DEC6-2209D0FBB5BB}"/>
          </ac:picMkLst>
        </pc:picChg>
        <pc:picChg chg="add mod ord">
          <ac:chgData name="Barry Jones" userId="0372f535bcb438a2" providerId="LiveId" clId="{10CEB2A8-92A2-478F-83EE-725242780E91}" dt="2022-10-18T00:59:32.360" v="58086" actId="26606"/>
          <ac:picMkLst>
            <pc:docMk/>
            <pc:sldMk cId="829289498" sldId="365"/>
            <ac:picMk id="6" creationId="{453BE195-F8B7-F366-E908-51A7F0E56EF9}"/>
          </ac:picMkLst>
        </pc:picChg>
        <pc:picChg chg="add mod ord modCrop">
          <ac:chgData name="Barry Jones" userId="0372f535bcb438a2" providerId="LiveId" clId="{10CEB2A8-92A2-478F-83EE-725242780E91}" dt="2022-10-18T00:59:52.044" v="58087" actId="18131"/>
          <ac:picMkLst>
            <pc:docMk/>
            <pc:sldMk cId="829289498" sldId="365"/>
            <ac:picMk id="7" creationId="{CB844857-560F-5626-B72C-173577BC439E}"/>
          </ac:picMkLst>
        </pc:picChg>
      </pc:sldChg>
      <pc:sldChg chg="addSp delSp modSp add mod">
        <pc:chgData name="Barry Jones" userId="0372f535bcb438a2" providerId="LiveId" clId="{10CEB2A8-92A2-478F-83EE-725242780E91}" dt="2022-11-01T12:54:01.754" v="66779" actId="255"/>
        <pc:sldMkLst>
          <pc:docMk/>
          <pc:sldMk cId="4260584651" sldId="366"/>
        </pc:sldMkLst>
        <pc:spChg chg="mod">
          <ac:chgData name="Barry Jones" userId="0372f535bcb438a2" providerId="LiveId" clId="{10CEB2A8-92A2-478F-83EE-725242780E91}" dt="2022-10-18T01:08:40.437" v="58095" actId="26606"/>
          <ac:spMkLst>
            <pc:docMk/>
            <pc:sldMk cId="4260584651" sldId="366"/>
            <ac:spMk id="2" creationId="{1E012326-9E5C-DFEA-061E-F7D730F8E466}"/>
          </ac:spMkLst>
        </pc:spChg>
        <pc:spChg chg="mod">
          <ac:chgData name="Barry Jones" userId="0372f535bcb438a2" providerId="LiveId" clId="{10CEB2A8-92A2-478F-83EE-725242780E91}" dt="2022-11-01T12:54:01.754" v="66779" actId="255"/>
          <ac:spMkLst>
            <pc:docMk/>
            <pc:sldMk cId="4260584651" sldId="366"/>
            <ac:spMk id="3" creationId="{CF95307D-E247-61C8-3B03-2292CB3D2649}"/>
          </ac:spMkLst>
        </pc:spChg>
        <pc:spChg chg="del">
          <ac:chgData name="Barry Jones" userId="0372f535bcb438a2" providerId="LiveId" clId="{10CEB2A8-92A2-478F-83EE-725242780E91}" dt="2022-10-18T01:08:40.437" v="58095" actId="26606"/>
          <ac:spMkLst>
            <pc:docMk/>
            <pc:sldMk cId="4260584651" sldId="366"/>
            <ac:spMk id="21" creationId="{63F5877B-98C7-49DD-83AB-0F6F57CB6543}"/>
          </ac:spMkLst>
        </pc:spChg>
        <pc:spChg chg="del">
          <ac:chgData name="Barry Jones" userId="0372f535bcb438a2" providerId="LiveId" clId="{10CEB2A8-92A2-478F-83EE-725242780E91}" dt="2022-10-18T01:08:40.437" v="58095" actId="26606"/>
          <ac:spMkLst>
            <pc:docMk/>
            <pc:sldMk cId="4260584651" sldId="366"/>
            <ac:spMk id="23" creationId="{4EA91930-66BC-4C41-B4F5-C31EB216F64B}"/>
          </ac:spMkLst>
        </pc:spChg>
        <pc:spChg chg="del">
          <ac:chgData name="Barry Jones" userId="0372f535bcb438a2" providerId="LiveId" clId="{10CEB2A8-92A2-478F-83EE-725242780E91}" dt="2022-10-18T01:08:40.437" v="58095" actId="26606"/>
          <ac:spMkLst>
            <pc:docMk/>
            <pc:sldMk cId="4260584651" sldId="366"/>
            <ac:spMk id="25" creationId="{6313CF8F-B436-401E-9575-DE0F8E8B5B17}"/>
          </ac:spMkLst>
        </pc:spChg>
        <pc:spChg chg="del">
          <ac:chgData name="Barry Jones" userId="0372f535bcb438a2" providerId="LiveId" clId="{10CEB2A8-92A2-478F-83EE-725242780E91}" dt="2022-10-18T01:08:40.437" v="58095" actId="26606"/>
          <ac:spMkLst>
            <pc:docMk/>
            <pc:sldMk cId="4260584651" sldId="366"/>
            <ac:spMk id="27" creationId="{2A38CFE9-C30A-4551-ACCB-D5808FBC39CD}"/>
          </ac:spMkLst>
        </pc:spChg>
        <pc:spChg chg="del">
          <ac:chgData name="Barry Jones" userId="0372f535bcb438a2" providerId="LiveId" clId="{10CEB2A8-92A2-478F-83EE-725242780E91}" dt="2022-10-18T01:08:40.437" v="58095" actId="26606"/>
          <ac:spMkLst>
            <pc:docMk/>
            <pc:sldMk cId="4260584651" sldId="366"/>
            <ac:spMk id="29" creationId="{67EF550F-47CE-4FB2-9DAC-12AD835C833D}"/>
          </ac:spMkLst>
        </pc:spChg>
        <pc:spChg chg="add">
          <ac:chgData name="Barry Jones" userId="0372f535bcb438a2" providerId="LiveId" clId="{10CEB2A8-92A2-478F-83EE-725242780E91}" dt="2022-10-18T01:08:40.437" v="58095" actId="26606"/>
          <ac:spMkLst>
            <pc:docMk/>
            <pc:sldMk cId="4260584651" sldId="366"/>
            <ac:spMk id="34" creationId="{99F1FFA9-D672-408C-9220-ADEEC6ABDD09}"/>
          </ac:spMkLst>
        </pc:spChg>
        <pc:picChg chg="add mod">
          <ac:chgData name="Barry Jones" userId="0372f535bcb438a2" providerId="LiveId" clId="{10CEB2A8-92A2-478F-83EE-725242780E91}" dt="2022-10-18T01:08:40.437" v="58095" actId="26606"/>
          <ac:picMkLst>
            <pc:docMk/>
            <pc:sldMk cId="4260584651" sldId="366"/>
            <ac:picMk id="4" creationId="{0393137B-6089-E2EC-58DB-E6D2228789E7}"/>
          </ac:picMkLst>
        </pc:picChg>
        <pc:picChg chg="add mod">
          <ac:chgData name="Barry Jones" userId="0372f535bcb438a2" providerId="LiveId" clId="{10CEB2A8-92A2-478F-83EE-725242780E91}" dt="2022-10-18T01:08:40.437" v="58095" actId="26606"/>
          <ac:picMkLst>
            <pc:docMk/>
            <pc:sldMk cId="4260584651" sldId="366"/>
            <ac:picMk id="5" creationId="{6BCD21F1-5BE8-7CD1-1C1F-6106FA3B40B0}"/>
          </ac:picMkLst>
        </pc:picChg>
        <pc:picChg chg="del">
          <ac:chgData name="Barry Jones" userId="0372f535bcb438a2" providerId="LiveId" clId="{10CEB2A8-92A2-478F-83EE-725242780E91}" dt="2022-10-18T01:00:35.249" v="58090" actId="21"/>
          <ac:picMkLst>
            <pc:docMk/>
            <pc:sldMk cId="4260584651" sldId="366"/>
            <ac:picMk id="6" creationId="{453BE195-F8B7-F366-E908-51A7F0E56EF9}"/>
          </ac:picMkLst>
        </pc:picChg>
        <pc:picChg chg="del">
          <ac:chgData name="Barry Jones" userId="0372f535bcb438a2" providerId="LiveId" clId="{10CEB2A8-92A2-478F-83EE-725242780E91}" dt="2022-10-18T01:00:40.536" v="58091" actId="21"/>
          <ac:picMkLst>
            <pc:docMk/>
            <pc:sldMk cId="4260584651" sldId="366"/>
            <ac:picMk id="7" creationId="{CB844857-560F-5626-B72C-173577BC439E}"/>
          </ac:picMkLst>
        </pc:picChg>
      </pc:sldChg>
      <pc:sldChg chg="addSp delSp modSp add mod">
        <pc:chgData name="Barry Jones" userId="0372f535bcb438a2" providerId="LiveId" clId="{10CEB2A8-92A2-478F-83EE-725242780E91}" dt="2022-11-02T11:12:38.171" v="68828" actId="20577"/>
        <pc:sldMkLst>
          <pc:docMk/>
          <pc:sldMk cId="2792046259" sldId="367"/>
        </pc:sldMkLst>
        <pc:spChg chg="mod ord">
          <ac:chgData name="Barry Jones" userId="0372f535bcb438a2" providerId="LiveId" clId="{10CEB2A8-92A2-478F-83EE-725242780E91}" dt="2022-10-18T01:12:59.029" v="58104" actId="26606"/>
          <ac:spMkLst>
            <pc:docMk/>
            <pc:sldMk cId="2792046259" sldId="367"/>
            <ac:spMk id="2" creationId="{1E012326-9E5C-DFEA-061E-F7D730F8E466}"/>
          </ac:spMkLst>
        </pc:spChg>
        <pc:spChg chg="mod ord">
          <ac:chgData name="Barry Jones" userId="0372f535bcb438a2" providerId="LiveId" clId="{10CEB2A8-92A2-478F-83EE-725242780E91}" dt="2022-11-02T11:12:38.171" v="68828" actId="20577"/>
          <ac:spMkLst>
            <pc:docMk/>
            <pc:sldMk cId="2792046259" sldId="367"/>
            <ac:spMk id="3" creationId="{CF95307D-E247-61C8-3B03-2292CB3D2649}"/>
          </ac:spMkLst>
        </pc:spChg>
        <pc:spChg chg="del">
          <ac:chgData name="Barry Jones" userId="0372f535bcb438a2" providerId="LiveId" clId="{10CEB2A8-92A2-478F-83EE-725242780E91}" dt="2022-10-18T01:12:59.029" v="58104" actId="26606"/>
          <ac:spMkLst>
            <pc:docMk/>
            <pc:sldMk cId="2792046259" sldId="367"/>
            <ac:spMk id="34" creationId="{99F1FFA9-D672-408C-9220-ADEEC6ABDD09}"/>
          </ac:spMkLst>
        </pc:spChg>
        <pc:spChg chg="add">
          <ac:chgData name="Barry Jones" userId="0372f535bcb438a2" providerId="LiveId" clId="{10CEB2A8-92A2-478F-83EE-725242780E91}" dt="2022-10-18T01:12:59.029" v="58104" actId="26606"/>
          <ac:spMkLst>
            <pc:docMk/>
            <pc:sldMk cId="2792046259" sldId="367"/>
            <ac:spMk id="39" creationId="{231BF440-39FA-4087-84CC-2EEC0BBDAF29}"/>
          </ac:spMkLst>
        </pc:spChg>
        <pc:spChg chg="add">
          <ac:chgData name="Barry Jones" userId="0372f535bcb438a2" providerId="LiveId" clId="{10CEB2A8-92A2-478F-83EE-725242780E91}" dt="2022-10-18T01:12:59.029" v="58104" actId="26606"/>
          <ac:spMkLst>
            <pc:docMk/>
            <pc:sldMk cId="2792046259" sldId="367"/>
            <ac:spMk id="41" creationId="{F04E4CBA-303B-48BD-8451-C2701CB0EEBF}"/>
          </ac:spMkLst>
        </pc:spChg>
        <pc:spChg chg="add">
          <ac:chgData name="Barry Jones" userId="0372f535bcb438a2" providerId="LiveId" clId="{10CEB2A8-92A2-478F-83EE-725242780E91}" dt="2022-10-18T01:12:59.029" v="58104" actId="26606"/>
          <ac:spMkLst>
            <pc:docMk/>
            <pc:sldMk cId="2792046259" sldId="367"/>
            <ac:spMk id="43" creationId="{F6CA58B3-AFCC-4A40-9882-50D5080879B0}"/>
          </ac:spMkLst>
        </pc:spChg>
        <pc:spChg chg="add">
          <ac:chgData name="Barry Jones" userId="0372f535bcb438a2" providerId="LiveId" clId="{10CEB2A8-92A2-478F-83EE-725242780E91}" dt="2022-10-18T01:12:59.029" v="58104" actId="26606"/>
          <ac:spMkLst>
            <pc:docMk/>
            <pc:sldMk cId="2792046259" sldId="367"/>
            <ac:spMk id="45" creationId="{75C56826-D4E5-42ED-8529-079651CB3005}"/>
          </ac:spMkLst>
        </pc:spChg>
        <pc:spChg chg="add">
          <ac:chgData name="Barry Jones" userId="0372f535bcb438a2" providerId="LiveId" clId="{10CEB2A8-92A2-478F-83EE-725242780E91}" dt="2022-10-18T01:12:59.029" v="58104" actId="26606"/>
          <ac:spMkLst>
            <pc:docMk/>
            <pc:sldMk cId="2792046259" sldId="367"/>
            <ac:spMk id="47" creationId="{82095FCE-EF05-4443-B97A-85DEE3A5CA17}"/>
          </ac:spMkLst>
        </pc:spChg>
        <pc:spChg chg="add">
          <ac:chgData name="Barry Jones" userId="0372f535bcb438a2" providerId="LiveId" clId="{10CEB2A8-92A2-478F-83EE-725242780E91}" dt="2022-10-18T01:12:59.029" v="58104" actId="26606"/>
          <ac:spMkLst>
            <pc:docMk/>
            <pc:sldMk cId="2792046259" sldId="367"/>
            <ac:spMk id="49" creationId="{CA00AE6B-AA30-4CF8-BA6F-339B780AD76C}"/>
          </ac:spMkLst>
        </pc:spChg>
        <pc:picChg chg="del">
          <ac:chgData name="Barry Jones" userId="0372f535bcb438a2" providerId="LiveId" clId="{10CEB2A8-92A2-478F-83EE-725242780E91}" dt="2022-10-18T01:09:13.131" v="58098" actId="21"/>
          <ac:picMkLst>
            <pc:docMk/>
            <pc:sldMk cId="2792046259" sldId="367"/>
            <ac:picMk id="4" creationId="{0393137B-6089-E2EC-58DB-E6D2228789E7}"/>
          </ac:picMkLst>
        </pc:picChg>
        <pc:picChg chg="del mod">
          <ac:chgData name="Barry Jones" userId="0372f535bcb438a2" providerId="LiveId" clId="{10CEB2A8-92A2-478F-83EE-725242780E91}" dt="2022-10-18T01:09:16.415" v="58100" actId="21"/>
          <ac:picMkLst>
            <pc:docMk/>
            <pc:sldMk cId="2792046259" sldId="367"/>
            <ac:picMk id="5" creationId="{6BCD21F1-5BE8-7CD1-1C1F-6106FA3B40B0}"/>
          </ac:picMkLst>
        </pc:picChg>
        <pc:picChg chg="add mod">
          <ac:chgData name="Barry Jones" userId="0372f535bcb438a2" providerId="LiveId" clId="{10CEB2A8-92A2-478F-83EE-725242780E91}" dt="2022-10-18T01:12:59.029" v="58104" actId="26606"/>
          <ac:picMkLst>
            <pc:docMk/>
            <pc:sldMk cId="2792046259" sldId="367"/>
            <ac:picMk id="6" creationId="{3EFE1972-E563-7660-7C33-9D3DE9CE8328}"/>
          </ac:picMkLst>
        </pc:picChg>
        <pc:picChg chg="add mod">
          <ac:chgData name="Barry Jones" userId="0372f535bcb438a2" providerId="LiveId" clId="{10CEB2A8-92A2-478F-83EE-725242780E91}" dt="2022-10-18T01:12:59.029" v="58104" actId="26606"/>
          <ac:picMkLst>
            <pc:docMk/>
            <pc:sldMk cId="2792046259" sldId="367"/>
            <ac:picMk id="7" creationId="{176A89DE-7979-B2A1-096E-AC648BB93902}"/>
          </ac:picMkLst>
        </pc:picChg>
      </pc:sldChg>
      <pc:sldChg chg="addSp delSp modSp new mod setBg">
        <pc:chgData name="Barry Jones" userId="0372f535bcb438a2" providerId="LiveId" clId="{10CEB2A8-92A2-478F-83EE-725242780E91}" dt="2022-10-19T18:20:57.868" v="63639" actId="13926"/>
        <pc:sldMkLst>
          <pc:docMk/>
          <pc:sldMk cId="3277149512" sldId="368"/>
        </pc:sldMkLst>
        <pc:spChg chg="mod">
          <ac:chgData name="Barry Jones" userId="0372f535bcb438a2" providerId="LiveId" clId="{10CEB2A8-92A2-478F-83EE-725242780E91}" dt="2022-10-19T14:46:07.538" v="62694" actId="26606"/>
          <ac:spMkLst>
            <pc:docMk/>
            <pc:sldMk cId="3277149512" sldId="368"/>
            <ac:spMk id="2" creationId="{F23F9FE2-1E88-E58D-80B3-AEDA060F141E}"/>
          </ac:spMkLst>
        </pc:spChg>
        <pc:spChg chg="del mod">
          <ac:chgData name="Barry Jones" userId="0372f535bcb438a2" providerId="LiveId" clId="{10CEB2A8-92A2-478F-83EE-725242780E91}" dt="2022-10-19T14:19:15.478" v="62309" actId="26606"/>
          <ac:spMkLst>
            <pc:docMk/>
            <pc:sldMk cId="3277149512" sldId="368"/>
            <ac:spMk id="3" creationId="{5892CB26-095D-1631-91D8-256C67AF6CAA}"/>
          </ac:spMkLst>
        </pc:spChg>
        <pc:spChg chg="add del">
          <ac:chgData name="Barry Jones" userId="0372f535bcb438a2" providerId="LiveId" clId="{10CEB2A8-92A2-478F-83EE-725242780E91}" dt="2022-10-19T14:46:07.538" v="62694" actId="26606"/>
          <ac:spMkLst>
            <pc:docMk/>
            <pc:sldMk cId="3277149512" sldId="368"/>
            <ac:spMk id="10" creationId="{2E442304-DDBD-4F7B-8017-36BCC863FB40}"/>
          </ac:spMkLst>
        </pc:spChg>
        <pc:spChg chg="add del">
          <ac:chgData name="Barry Jones" userId="0372f535bcb438a2" providerId="LiveId" clId="{10CEB2A8-92A2-478F-83EE-725242780E91}" dt="2022-10-19T14:46:07.538" v="62694" actId="26606"/>
          <ac:spMkLst>
            <pc:docMk/>
            <pc:sldMk cId="3277149512" sldId="368"/>
            <ac:spMk id="12" creationId="{5E107275-3853-46FD-A241-DE4355A42675}"/>
          </ac:spMkLst>
        </pc:spChg>
        <pc:spChg chg="add">
          <ac:chgData name="Barry Jones" userId="0372f535bcb438a2" providerId="LiveId" clId="{10CEB2A8-92A2-478F-83EE-725242780E91}" dt="2022-10-19T14:46:07.538" v="62694" actId="26606"/>
          <ac:spMkLst>
            <pc:docMk/>
            <pc:sldMk cId="3277149512" sldId="368"/>
            <ac:spMk id="17" creationId="{6C4028FD-8BAA-4A19-BFDE-594D991B7552}"/>
          </ac:spMkLst>
        </pc:spChg>
        <pc:graphicFrameChg chg="add mod modGraphic">
          <ac:chgData name="Barry Jones" userId="0372f535bcb438a2" providerId="LiveId" clId="{10CEB2A8-92A2-478F-83EE-725242780E91}" dt="2022-10-19T18:20:57.868" v="63639" actId="13926"/>
          <ac:graphicFrameMkLst>
            <pc:docMk/>
            <pc:sldMk cId="3277149512" sldId="368"/>
            <ac:graphicFrameMk id="5" creationId="{52BC9317-C3FF-21D6-185A-40F1B40CD45A}"/>
          </ac:graphicFrameMkLst>
        </pc:graphicFrameChg>
      </pc:sldChg>
      <pc:sldChg chg="new del">
        <pc:chgData name="Barry Jones" userId="0372f535bcb438a2" providerId="LiveId" clId="{10CEB2A8-92A2-478F-83EE-725242780E91}" dt="2022-10-18T15:05:47.159" v="59722" actId="2696"/>
        <pc:sldMkLst>
          <pc:docMk/>
          <pc:sldMk cId="3692564229" sldId="369"/>
        </pc:sldMkLst>
      </pc:sldChg>
      <pc:sldChg chg="add ord">
        <pc:chgData name="Barry Jones" userId="0372f535bcb438a2" providerId="LiveId" clId="{10CEB2A8-92A2-478F-83EE-725242780E91}" dt="2022-10-18T15:16:43.527" v="59752"/>
        <pc:sldMkLst>
          <pc:docMk/>
          <pc:sldMk cId="4101366249" sldId="372"/>
        </pc:sldMkLst>
      </pc:sldChg>
      <pc:sldChg chg="modSp add mod ord">
        <pc:chgData name="Barry Jones" userId="0372f535bcb438a2" providerId="LiveId" clId="{10CEB2A8-92A2-478F-83EE-725242780E91}" dt="2022-11-01T13:12:03.005" v="66946"/>
        <pc:sldMkLst>
          <pc:docMk/>
          <pc:sldMk cId="1909296171" sldId="378"/>
        </pc:sldMkLst>
        <pc:spChg chg="mod">
          <ac:chgData name="Barry Jones" userId="0372f535bcb438a2" providerId="LiveId" clId="{10CEB2A8-92A2-478F-83EE-725242780E91}" dt="2022-10-18T17:46:03.359" v="60526" actId="6549"/>
          <ac:spMkLst>
            <pc:docMk/>
            <pc:sldMk cId="1909296171" sldId="378"/>
            <ac:spMk id="2" creationId="{0FEFD537-D923-4B82-9490-EF0B066AD9E2}"/>
          </ac:spMkLst>
        </pc:spChg>
        <pc:graphicFrameChg chg="mod">
          <ac:chgData name="Barry Jones" userId="0372f535bcb438a2" providerId="LiveId" clId="{10CEB2A8-92A2-478F-83EE-725242780E91}" dt="2022-10-18T17:47:01.941" v="60582" actId="20577"/>
          <ac:graphicFrameMkLst>
            <pc:docMk/>
            <pc:sldMk cId="1909296171" sldId="378"/>
            <ac:graphicFrameMk id="26" creationId="{943DDF61-C544-488D-823F-517250BA7465}"/>
          </ac:graphicFrameMkLst>
        </pc:graphicFrameChg>
      </pc:sldChg>
      <pc:sldChg chg="modSp add mod ord">
        <pc:chgData name="Barry Jones" userId="0372f535bcb438a2" providerId="LiveId" clId="{10CEB2A8-92A2-478F-83EE-725242780E91}" dt="2022-11-01T13:12:43.595" v="66948"/>
        <pc:sldMkLst>
          <pc:docMk/>
          <pc:sldMk cId="2607299074" sldId="384"/>
        </pc:sldMkLst>
        <pc:spChg chg="mod">
          <ac:chgData name="Barry Jones" userId="0372f535bcb438a2" providerId="LiveId" clId="{10CEB2A8-92A2-478F-83EE-725242780E91}" dt="2022-10-18T17:47:35.716" v="60586" actId="5793"/>
          <ac:spMkLst>
            <pc:docMk/>
            <pc:sldMk cId="2607299074" sldId="384"/>
            <ac:spMk id="2" creationId="{5468ECDB-32BB-41B6-8C1E-2AE7136E7B32}"/>
          </ac:spMkLst>
        </pc:spChg>
      </pc:sldChg>
      <pc:sldChg chg="modSp add mod ord modAnim">
        <pc:chgData name="Barry Jones" userId="0372f535bcb438a2" providerId="LiveId" clId="{10CEB2A8-92A2-478F-83EE-725242780E91}" dt="2022-11-01T13:12:45.708" v="66950"/>
        <pc:sldMkLst>
          <pc:docMk/>
          <pc:sldMk cId="2469457508" sldId="385"/>
        </pc:sldMkLst>
        <pc:spChg chg="mod">
          <ac:chgData name="Barry Jones" userId="0372f535bcb438a2" providerId="LiveId" clId="{10CEB2A8-92A2-478F-83EE-725242780E91}" dt="2022-10-19T19:06:12.797" v="63826" actId="15"/>
          <ac:spMkLst>
            <pc:docMk/>
            <pc:sldMk cId="2469457508" sldId="385"/>
            <ac:spMk id="3" creationId="{A22E9980-0150-41C0-9DBE-97F6DA5B59C3}"/>
          </ac:spMkLst>
        </pc:spChg>
      </pc:sldChg>
      <pc:sldChg chg="add ord">
        <pc:chgData name="Barry Jones" userId="0372f535bcb438a2" providerId="LiveId" clId="{10CEB2A8-92A2-478F-83EE-725242780E91}" dt="2022-11-01T13:11:43.895" v="66936"/>
        <pc:sldMkLst>
          <pc:docMk/>
          <pc:sldMk cId="1200601364" sldId="386"/>
        </pc:sldMkLst>
      </pc:sldChg>
      <pc:sldChg chg="addSp delSp modSp add del mod">
        <pc:chgData name="Barry Jones" userId="0372f535bcb438a2" providerId="LiveId" clId="{10CEB2A8-92A2-478F-83EE-725242780E91}" dt="2022-10-18T17:31:01.324" v="60357" actId="2696"/>
        <pc:sldMkLst>
          <pc:docMk/>
          <pc:sldMk cId="3367139001" sldId="387"/>
        </pc:sldMkLst>
        <pc:spChg chg="mod">
          <ac:chgData name="Barry Jones" userId="0372f535bcb438a2" providerId="LiveId" clId="{10CEB2A8-92A2-478F-83EE-725242780E91}" dt="2022-10-18T17:26:56.910" v="60253" actId="26606"/>
          <ac:spMkLst>
            <pc:docMk/>
            <pc:sldMk cId="3367139001" sldId="387"/>
            <ac:spMk id="2" creationId="{EC5BD7CB-7E47-44C7-B73D-02E22757CDEB}"/>
          </ac:spMkLst>
        </pc:spChg>
        <pc:spChg chg="del">
          <ac:chgData name="Barry Jones" userId="0372f535bcb438a2" providerId="LiveId" clId="{10CEB2A8-92A2-478F-83EE-725242780E91}" dt="2022-10-18T17:26:56.910" v="60253" actId="26606"/>
          <ac:spMkLst>
            <pc:docMk/>
            <pc:sldMk cId="3367139001" sldId="387"/>
            <ac:spMk id="33" creationId="{55666830-9A19-4E01-8505-D6C7F9AC5665}"/>
          </ac:spMkLst>
        </pc:spChg>
        <pc:spChg chg="del">
          <ac:chgData name="Barry Jones" userId="0372f535bcb438a2" providerId="LiveId" clId="{10CEB2A8-92A2-478F-83EE-725242780E91}" dt="2022-10-18T17:26:56.910" v="60253" actId="26606"/>
          <ac:spMkLst>
            <pc:docMk/>
            <pc:sldMk cId="3367139001" sldId="387"/>
            <ac:spMk id="35" creationId="{AE9FC877-7FB6-4D22-9988-35420644E202}"/>
          </ac:spMkLst>
        </pc:spChg>
        <pc:spChg chg="del">
          <ac:chgData name="Barry Jones" userId="0372f535bcb438a2" providerId="LiveId" clId="{10CEB2A8-92A2-478F-83EE-725242780E91}" dt="2022-10-18T17:26:56.910" v="60253" actId="26606"/>
          <ac:spMkLst>
            <pc:docMk/>
            <pc:sldMk cId="3367139001" sldId="387"/>
            <ac:spMk id="37" creationId="{E41809D1-F12E-46BB-B804-5F209D325E8B}"/>
          </ac:spMkLst>
        </pc:spChg>
        <pc:spChg chg="del">
          <ac:chgData name="Barry Jones" userId="0372f535bcb438a2" providerId="LiveId" clId="{10CEB2A8-92A2-478F-83EE-725242780E91}" dt="2022-10-18T17:26:56.910" v="60253" actId="26606"/>
          <ac:spMkLst>
            <pc:docMk/>
            <pc:sldMk cId="3367139001" sldId="387"/>
            <ac:spMk id="39" creationId="{AF2F604E-43BE-4DC3-B983-E071523364F8}"/>
          </ac:spMkLst>
        </pc:spChg>
        <pc:spChg chg="del">
          <ac:chgData name="Barry Jones" userId="0372f535bcb438a2" providerId="LiveId" clId="{10CEB2A8-92A2-478F-83EE-725242780E91}" dt="2022-10-18T17:26:56.910" v="60253" actId="26606"/>
          <ac:spMkLst>
            <pc:docMk/>
            <pc:sldMk cId="3367139001" sldId="387"/>
            <ac:spMk id="41" creationId="{08C9B587-E65E-4B52-B37C-ABEBB6E87928}"/>
          </ac:spMkLst>
        </pc:spChg>
        <pc:spChg chg="add">
          <ac:chgData name="Barry Jones" userId="0372f535bcb438a2" providerId="LiveId" clId="{10CEB2A8-92A2-478F-83EE-725242780E91}" dt="2022-10-18T17:26:56.910" v="60253" actId="26606"/>
          <ac:spMkLst>
            <pc:docMk/>
            <pc:sldMk cId="3367139001" sldId="387"/>
            <ac:spMk id="46" creationId="{35DB3719-6FDC-4E5D-891D-FF40B7300F64}"/>
          </ac:spMkLst>
        </pc:spChg>
        <pc:spChg chg="add">
          <ac:chgData name="Barry Jones" userId="0372f535bcb438a2" providerId="LiveId" clId="{10CEB2A8-92A2-478F-83EE-725242780E91}" dt="2022-10-18T17:26:56.910" v="60253" actId="26606"/>
          <ac:spMkLst>
            <pc:docMk/>
            <pc:sldMk cId="3367139001" sldId="387"/>
            <ac:spMk id="48" creationId="{E0CBAC23-2E3F-4A90-BA59-F8299F6A5439}"/>
          </ac:spMkLst>
        </pc:spChg>
        <pc:graphicFrameChg chg="mod modGraphic">
          <ac:chgData name="Barry Jones" userId="0372f535bcb438a2" providerId="LiveId" clId="{10CEB2A8-92A2-478F-83EE-725242780E91}" dt="2022-10-18T17:26:56.910" v="60253" actId="26606"/>
          <ac:graphicFrameMkLst>
            <pc:docMk/>
            <pc:sldMk cId="3367139001" sldId="387"/>
            <ac:graphicFrameMk id="5" creationId="{A743EF91-C9F3-4C64-BA04-8E0043603BB6}"/>
          </ac:graphicFrameMkLst>
        </pc:graphicFrameChg>
      </pc:sldChg>
      <pc:sldChg chg="modSp add del mod">
        <pc:chgData name="Barry Jones" userId="0372f535bcb438a2" providerId="LiveId" clId="{10CEB2A8-92A2-478F-83EE-725242780E91}" dt="2022-10-18T17:38:49.692" v="60421" actId="2696"/>
        <pc:sldMkLst>
          <pc:docMk/>
          <pc:sldMk cId="645556810" sldId="388"/>
        </pc:sldMkLst>
        <pc:spChg chg="mod">
          <ac:chgData name="Barry Jones" userId="0372f535bcb438a2" providerId="LiveId" clId="{10CEB2A8-92A2-478F-83EE-725242780E91}" dt="2022-10-18T15:23:09.679" v="60151" actId="20577"/>
          <ac:spMkLst>
            <pc:docMk/>
            <pc:sldMk cId="645556810" sldId="388"/>
            <ac:spMk id="3" creationId="{30B48047-9EE0-4FB7-B5F7-6620207F04F1}"/>
          </ac:spMkLst>
        </pc:spChg>
        <pc:graphicFrameChg chg="mod">
          <ac:chgData name="Barry Jones" userId="0372f535bcb438a2" providerId="LiveId" clId="{10CEB2A8-92A2-478F-83EE-725242780E91}" dt="2022-10-18T15:24:16.473" v="60252" actId="20577"/>
          <ac:graphicFrameMkLst>
            <pc:docMk/>
            <pc:sldMk cId="645556810" sldId="388"/>
            <ac:graphicFrameMk id="5" creationId="{9936DC59-4B44-4E47-8C1C-3870B2E96CB7}"/>
          </ac:graphicFrameMkLst>
        </pc:graphicFrameChg>
      </pc:sldChg>
      <pc:sldChg chg="new del ord">
        <pc:chgData name="Barry Jones" userId="0372f535bcb438a2" providerId="LiveId" clId="{10CEB2A8-92A2-478F-83EE-725242780E91}" dt="2022-10-18T15:15:49.764" v="59748" actId="2696"/>
        <pc:sldMkLst>
          <pc:docMk/>
          <pc:sldMk cId="2684630419" sldId="389"/>
        </pc:sldMkLst>
      </pc:sldChg>
      <pc:sldChg chg="addSp delSp modSp add mod ord">
        <pc:chgData name="Barry Jones" userId="0372f535bcb438a2" providerId="LiveId" clId="{10CEB2A8-92A2-478F-83EE-725242780E91}" dt="2022-11-01T13:11:54.750" v="66944"/>
        <pc:sldMkLst>
          <pc:docMk/>
          <pc:sldMk cId="1042260415" sldId="390"/>
        </pc:sldMkLst>
        <pc:spChg chg="mod">
          <ac:chgData name="Barry Jones" userId="0372f535bcb438a2" providerId="LiveId" clId="{10CEB2A8-92A2-478F-83EE-725242780E91}" dt="2022-10-18T17:45:47.881" v="60503" actId="27636"/>
          <ac:spMkLst>
            <pc:docMk/>
            <pc:sldMk cId="1042260415" sldId="390"/>
            <ac:spMk id="2" creationId="{AAB16310-E253-46F3-B667-2F323318AB07}"/>
          </ac:spMkLst>
        </pc:spChg>
        <pc:spChg chg="del">
          <ac:chgData name="Barry Jones" userId="0372f535bcb438a2" providerId="LiveId" clId="{10CEB2A8-92A2-478F-83EE-725242780E91}" dt="2022-10-18T17:44:40.506" v="60465" actId="26606"/>
          <ac:spMkLst>
            <pc:docMk/>
            <pc:sldMk cId="1042260415" sldId="390"/>
            <ac:spMk id="10" creationId="{46C2E80F-49A6-4372-B103-219D417A55ED}"/>
          </ac:spMkLst>
        </pc:spChg>
        <pc:spChg chg="add">
          <ac:chgData name="Barry Jones" userId="0372f535bcb438a2" providerId="LiveId" clId="{10CEB2A8-92A2-478F-83EE-725242780E91}" dt="2022-10-18T17:44:40.506" v="60465" actId="26606"/>
          <ac:spMkLst>
            <pc:docMk/>
            <pc:sldMk cId="1042260415" sldId="390"/>
            <ac:spMk id="15" creationId="{955A2079-FA98-4876-80F0-72364A7D2EA4}"/>
          </ac:spMkLst>
        </pc:spChg>
        <pc:graphicFrameChg chg="mod modGraphic">
          <ac:chgData name="Barry Jones" userId="0372f535bcb438a2" providerId="LiveId" clId="{10CEB2A8-92A2-478F-83EE-725242780E91}" dt="2022-10-18T17:44:40.506" v="60465" actId="26606"/>
          <ac:graphicFrameMkLst>
            <pc:docMk/>
            <pc:sldMk cId="1042260415" sldId="390"/>
            <ac:graphicFrameMk id="5" creationId="{96B65CA0-3CE9-4AE6-838D-9F83C3AEC6B4}"/>
          </ac:graphicFrameMkLst>
        </pc:graphicFrameChg>
      </pc:sldChg>
      <pc:sldChg chg="modSp add mod ord">
        <pc:chgData name="Barry Jones" userId="0372f535bcb438a2" providerId="LiveId" clId="{10CEB2A8-92A2-478F-83EE-725242780E91}" dt="2022-12-09T15:07:50.658" v="73205"/>
        <pc:sldMkLst>
          <pc:docMk/>
          <pc:sldMk cId="1807042833" sldId="419"/>
        </pc:sldMkLst>
        <pc:spChg chg="mod">
          <ac:chgData name="Barry Jones" userId="0372f535bcb438a2" providerId="LiveId" clId="{10CEB2A8-92A2-478F-83EE-725242780E91}" dt="2022-10-18T17:40:56.031" v="60451" actId="20577"/>
          <ac:spMkLst>
            <pc:docMk/>
            <pc:sldMk cId="1807042833" sldId="419"/>
            <ac:spMk id="2" creationId="{FE552B84-79D9-411F-8284-3BD270876844}"/>
          </ac:spMkLst>
        </pc:spChg>
        <pc:graphicFrameChg chg="mod">
          <ac:chgData name="Barry Jones" userId="0372f535bcb438a2" providerId="LiveId" clId="{10CEB2A8-92A2-478F-83EE-725242780E91}" dt="2022-12-09T15:07:50.658" v="73205"/>
          <ac:graphicFrameMkLst>
            <pc:docMk/>
            <pc:sldMk cId="1807042833" sldId="419"/>
            <ac:graphicFrameMk id="5" creationId="{37F599B5-0DB2-4706-A488-48BC59FC5C7F}"/>
          </ac:graphicFrameMkLst>
        </pc:graphicFrameChg>
      </pc:sldChg>
      <pc:sldChg chg="modSp add mod ord">
        <pc:chgData name="Barry Jones" userId="0372f535bcb438a2" providerId="LiveId" clId="{10CEB2A8-92A2-478F-83EE-725242780E91}" dt="2022-11-01T13:12:48.178" v="66952"/>
        <pc:sldMkLst>
          <pc:docMk/>
          <pc:sldMk cId="4236945834" sldId="420"/>
        </pc:sldMkLst>
        <pc:spChg chg="mod">
          <ac:chgData name="Barry Jones" userId="0372f535bcb438a2" providerId="LiveId" clId="{10CEB2A8-92A2-478F-83EE-725242780E91}" dt="2022-10-19T17:49:08.706" v="63528" actId="12"/>
          <ac:spMkLst>
            <pc:docMk/>
            <pc:sldMk cId="4236945834" sldId="420"/>
            <ac:spMk id="3" creationId="{D27AA146-B93B-4DC0-A47D-CC433CE7FE32}"/>
          </ac:spMkLst>
        </pc:spChg>
      </pc:sldChg>
      <pc:sldChg chg="addSp delSp modSp add mod ord">
        <pc:chgData name="Barry Jones" userId="0372f535bcb438a2" providerId="LiveId" clId="{10CEB2A8-92A2-478F-83EE-725242780E91}" dt="2022-11-01T16:19:28.741" v="67809"/>
        <pc:sldMkLst>
          <pc:docMk/>
          <pc:sldMk cId="2536749461" sldId="421"/>
        </pc:sldMkLst>
        <pc:spChg chg="mod">
          <ac:chgData name="Barry Jones" userId="0372f535bcb438a2" providerId="LiveId" clId="{10CEB2A8-92A2-478F-83EE-725242780E91}" dt="2022-10-18T17:51:03.799" v="60615" actId="26606"/>
          <ac:spMkLst>
            <pc:docMk/>
            <pc:sldMk cId="2536749461" sldId="421"/>
            <ac:spMk id="2" creationId="{00000000-0000-0000-0000-000000000000}"/>
          </ac:spMkLst>
        </pc:spChg>
        <pc:spChg chg="add del mod">
          <ac:chgData name="Barry Jones" userId="0372f535bcb438a2" providerId="LiveId" clId="{10CEB2A8-92A2-478F-83EE-725242780E91}" dt="2022-10-18T17:53:45.726" v="60732" actId="21"/>
          <ac:spMkLst>
            <pc:docMk/>
            <pc:sldMk cId="2536749461" sldId="421"/>
            <ac:spMk id="3" creationId="{39116D67-DF7F-65E2-D941-02E9CD0FD002}"/>
          </ac:spMkLst>
        </pc:spChg>
        <pc:spChg chg="add del mod">
          <ac:chgData name="Barry Jones" userId="0372f535bcb438a2" providerId="LiveId" clId="{10CEB2A8-92A2-478F-83EE-725242780E91}" dt="2022-10-18T18:57:53.503" v="61092"/>
          <ac:spMkLst>
            <pc:docMk/>
            <pc:sldMk cId="2536749461" sldId="421"/>
            <ac:spMk id="4" creationId="{F4A2C05E-00C1-664B-0C86-E777CA97F124}"/>
          </ac:spMkLst>
        </pc:spChg>
        <pc:spChg chg="mod">
          <ac:chgData name="Barry Jones" userId="0372f535bcb438a2" providerId="LiveId" clId="{10CEB2A8-92A2-478F-83EE-725242780E91}" dt="2022-10-19T19:06:24.133" v="63827" actId="114"/>
          <ac:spMkLst>
            <pc:docMk/>
            <pc:sldMk cId="2536749461" sldId="421"/>
            <ac:spMk id="6" creationId="{00000000-0000-0000-0000-000000000000}"/>
          </ac:spMkLst>
        </pc:spChg>
        <pc:spChg chg="add del">
          <ac:chgData name="Barry Jones" userId="0372f535bcb438a2" providerId="LiveId" clId="{10CEB2A8-92A2-478F-83EE-725242780E91}" dt="2022-10-18T17:51:03.799" v="60615" actId="26606"/>
          <ac:spMkLst>
            <pc:docMk/>
            <pc:sldMk cId="2536749461" sldId="421"/>
            <ac:spMk id="40" creationId="{75F4D120-3921-42A8-A063-46B023CB0CDA}"/>
          </ac:spMkLst>
        </pc:spChg>
        <pc:spChg chg="add del">
          <ac:chgData name="Barry Jones" userId="0372f535bcb438a2" providerId="LiveId" clId="{10CEB2A8-92A2-478F-83EE-725242780E91}" dt="2022-10-18T17:51:03.799" v="60614" actId="26606"/>
          <ac:spMkLst>
            <pc:docMk/>
            <pc:sldMk cId="2536749461" sldId="421"/>
            <ac:spMk id="47" creationId="{A0A2B7F3-65A0-4CC5-8310-3252C59E025D}"/>
          </ac:spMkLst>
        </pc:spChg>
        <pc:spChg chg="add del">
          <ac:chgData name="Barry Jones" userId="0372f535bcb438a2" providerId="LiveId" clId="{10CEB2A8-92A2-478F-83EE-725242780E91}" dt="2022-10-18T18:58:00.692" v="61093" actId="26606"/>
          <ac:spMkLst>
            <pc:docMk/>
            <pc:sldMk cId="2536749461" sldId="421"/>
            <ac:spMk id="49" creationId="{682C1161-1736-45EC-99B7-33F3CAE9D517}"/>
          </ac:spMkLst>
        </pc:spChg>
        <pc:spChg chg="add del">
          <ac:chgData name="Barry Jones" userId="0372f535bcb438a2" providerId="LiveId" clId="{10CEB2A8-92A2-478F-83EE-725242780E91}" dt="2022-10-18T18:58:00.692" v="61093" actId="26606"/>
          <ac:spMkLst>
            <pc:docMk/>
            <pc:sldMk cId="2536749461" sldId="421"/>
            <ac:spMk id="50" creationId="{5DCB5928-DC7D-4612-9922-441966E15627}"/>
          </ac:spMkLst>
        </pc:spChg>
        <pc:spChg chg="add del">
          <ac:chgData name="Barry Jones" userId="0372f535bcb438a2" providerId="LiveId" clId="{10CEB2A8-92A2-478F-83EE-725242780E91}" dt="2022-10-18T18:58:00.692" v="61093" actId="26606"/>
          <ac:spMkLst>
            <pc:docMk/>
            <pc:sldMk cId="2536749461" sldId="421"/>
            <ac:spMk id="51" creationId="{84D4DDB8-B68F-45B0-9F62-C4279996F672}"/>
          </ac:spMkLst>
        </pc:spChg>
        <pc:spChg chg="add del">
          <ac:chgData name="Barry Jones" userId="0372f535bcb438a2" providerId="LiveId" clId="{10CEB2A8-92A2-478F-83EE-725242780E91}" dt="2022-10-18T18:58:00.692" v="61093" actId="26606"/>
          <ac:spMkLst>
            <pc:docMk/>
            <pc:sldMk cId="2536749461" sldId="421"/>
            <ac:spMk id="53" creationId="{AF2F604E-43BE-4DC3-B983-E071523364F8}"/>
          </ac:spMkLst>
        </pc:spChg>
        <pc:spChg chg="add del">
          <ac:chgData name="Barry Jones" userId="0372f535bcb438a2" providerId="LiveId" clId="{10CEB2A8-92A2-478F-83EE-725242780E91}" dt="2022-10-18T18:58:00.692" v="61093" actId="26606"/>
          <ac:spMkLst>
            <pc:docMk/>
            <pc:sldMk cId="2536749461" sldId="421"/>
            <ac:spMk id="55" creationId="{08C9B587-E65E-4B52-B37C-ABEBB6E87928}"/>
          </ac:spMkLst>
        </pc:spChg>
        <pc:spChg chg="add">
          <ac:chgData name="Barry Jones" userId="0372f535bcb438a2" providerId="LiveId" clId="{10CEB2A8-92A2-478F-83EE-725242780E91}" dt="2022-10-18T18:58:00.692" v="61093" actId="26606"/>
          <ac:spMkLst>
            <pc:docMk/>
            <pc:sldMk cId="2536749461" sldId="421"/>
            <ac:spMk id="60" creationId="{5DCB5928-DC7D-4612-9922-441966E15627}"/>
          </ac:spMkLst>
        </pc:spChg>
        <pc:spChg chg="add">
          <ac:chgData name="Barry Jones" userId="0372f535bcb438a2" providerId="LiveId" clId="{10CEB2A8-92A2-478F-83EE-725242780E91}" dt="2022-10-18T18:58:00.692" v="61093" actId="26606"/>
          <ac:spMkLst>
            <pc:docMk/>
            <pc:sldMk cId="2536749461" sldId="421"/>
            <ac:spMk id="62" creationId="{682C1161-1736-45EC-99B7-33F3CAE9D517}"/>
          </ac:spMkLst>
        </pc:spChg>
        <pc:spChg chg="add">
          <ac:chgData name="Barry Jones" userId="0372f535bcb438a2" providerId="LiveId" clId="{10CEB2A8-92A2-478F-83EE-725242780E91}" dt="2022-10-18T18:58:00.692" v="61093" actId="26606"/>
          <ac:spMkLst>
            <pc:docMk/>
            <pc:sldMk cId="2536749461" sldId="421"/>
            <ac:spMk id="64" creationId="{84D4DDB8-B68F-45B0-9F62-C4279996F672}"/>
          </ac:spMkLst>
        </pc:spChg>
        <pc:spChg chg="add">
          <ac:chgData name="Barry Jones" userId="0372f535bcb438a2" providerId="LiveId" clId="{10CEB2A8-92A2-478F-83EE-725242780E91}" dt="2022-10-18T18:58:00.692" v="61093" actId="26606"/>
          <ac:spMkLst>
            <pc:docMk/>
            <pc:sldMk cId="2536749461" sldId="421"/>
            <ac:spMk id="66" creationId="{AF2F604E-43BE-4DC3-B983-E071523364F8}"/>
          </ac:spMkLst>
        </pc:spChg>
        <pc:spChg chg="add">
          <ac:chgData name="Barry Jones" userId="0372f535bcb438a2" providerId="LiveId" clId="{10CEB2A8-92A2-478F-83EE-725242780E91}" dt="2022-10-18T18:58:00.692" v="61093" actId="26606"/>
          <ac:spMkLst>
            <pc:docMk/>
            <pc:sldMk cId="2536749461" sldId="421"/>
            <ac:spMk id="68" creationId="{08C9B587-E65E-4B52-B37C-ABEBB6E87928}"/>
          </ac:spMkLst>
        </pc:spChg>
        <pc:picChg chg="add mod">
          <ac:chgData name="Barry Jones" userId="0372f535bcb438a2" providerId="LiveId" clId="{10CEB2A8-92A2-478F-83EE-725242780E91}" dt="2022-10-18T18:58:00.692" v="61093" actId="26606"/>
          <ac:picMkLst>
            <pc:docMk/>
            <pc:sldMk cId="2536749461" sldId="421"/>
            <ac:picMk id="5" creationId="{93397ACD-8526-7766-685E-FB0E56864F45}"/>
          </ac:picMkLst>
        </pc:picChg>
        <pc:picChg chg="del mod ord">
          <ac:chgData name="Barry Jones" userId="0372f535bcb438a2" providerId="LiveId" clId="{10CEB2A8-92A2-478F-83EE-725242780E91}" dt="2022-10-18T18:57:43.611" v="61091" actId="21"/>
          <ac:picMkLst>
            <pc:docMk/>
            <pc:sldMk cId="2536749461" sldId="421"/>
            <ac:picMk id="7" creationId="{00000000-0000-0000-0000-000000000000}"/>
          </ac:picMkLst>
        </pc:picChg>
        <pc:picChg chg="add del">
          <ac:chgData name="Barry Jones" userId="0372f535bcb438a2" providerId="LiveId" clId="{10CEB2A8-92A2-478F-83EE-725242780E91}" dt="2022-10-18T17:51:03.799" v="60615" actId="26606"/>
          <ac:picMkLst>
            <pc:docMk/>
            <pc:sldMk cId="2536749461" sldId="421"/>
            <ac:picMk id="42" creationId="{9D01B3E5-85F4-41A9-A504-D5E6268DEC1D}"/>
          </ac:picMkLst>
        </pc:picChg>
      </pc:sldChg>
      <pc:sldChg chg="addSp delSp modSp add mod ord modAnim">
        <pc:chgData name="Barry Jones" userId="0372f535bcb438a2" providerId="LiveId" clId="{10CEB2A8-92A2-478F-83EE-725242780E91}" dt="2022-12-08T20:28:36.742" v="72819" actId="6549"/>
        <pc:sldMkLst>
          <pc:docMk/>
          <pc:sldMk cId="3605680578" sldId="422"/>
        </pc:sldMkLst>
        <pc:spChg chg="mod">
          <ac:chgData name="Barry Jones" userId="0372f535bcb438a2" providerId="LiveId" clId="{10CEB2A8-92A2-478F-83EE-725242780E91}" dt="2022-10-18T17:56:16.076" v="60736" actId="26606"/>
          <ac:spMkLst>
            <pc:docMk/>
            <pc:sldMk cId="3605680578" sldId="422"/>
            <ac:spMk id="2" creationId="{00000000-0000-0000-0000-000000000000}"/>
          </ac:spMkLst>
        </pc:spChg>
        <pc:spChg chg="mod">
          <ac:chgData name="Barry Jones" userId="0372f535bcb438a2" providerId="LiveId" clId="{10CEB2A8-92A2-478F-83EE-725242780E91}" dt="2022-12-08T20:28:36.742" v="72819" actId="6549"/>
          <ac:spMkLst>
            <pc:docMk/>
            <pc:sldMk cId="3605680578" sldId="422"/>
            <ac:spMk id="3" creationId="{00000000-0000-0000-0000-000000000000}"/>
          </ac:spMkLst>
        </pc:spChg>
        <pc:spChg chg="del">
          <ac:chgData name="Barry Jones" userId="0372f535bcb438a2" providerId="LiveId" clId="{10CEB2A8-92A2-478F-83EE-725242780E91}" dt="2022-10-18T17:56:16.076" v="60736" actId="26606"/>
          <ac:spMkLst>
            <pc:docMk/>
            <pc:sldMk cId="3605680578" sldId="422"/>
            <ac:spMk id="26" creationId="{63F5877B-98C7-49DD-83AB-0F6F57CB6543}"/>
          </ac:spMkLst>
        </pc:spChg>
        <pc:spChg chg="del">
          <ac:chgData name="Barry Jones" userId="0372f535bcb438a2" providerId="LiveId" clId="{10CEB2A8-92A2-478F-83EE-725242780E91}" dt="2022-10-18T17:56:16.076" v="60736" actId="26606"/>
          <ac:spMkLst>
            <pc:docMk/>
            <pc:sldMk cId="3605680578" sldId="422"/>
            <ac:spMk id="28" creationId="{4EA91930-66BC-4C41-B4F5-C31EB216F64B}"/>
          </ac:spMkLst>
        </pc:spChg>
        <pc:spChg chg="del">
          <ac:chgData name="Barry Jones" userId="0372f535bcb438a2" providerId="LiveId" clId="{10CEB2A8-92A2-478F-83EE-725242780E91}" dt="2022-10-18T17:56:16.076" v="60736" actId="26606"/>
          <ac:spMkLst>
            <pc:docMk/>
            <pc:sldMk cId="3605680578" sldId="422"/>
            <ac:spMk id="30" creationId="{6313CF8F-B436-401E-9575-DE0F8E8B5B17}"/>
          </ac:spMkLst>
        </pc:spChg>
        <pc:spChg chg="del">
          <ac:chgData name="Barry Jones" userId="0372f535bcb438a2" providerId="LiveId" clId="{10CEB2A8-92A2-478F-83EE-725242780E91}" dt="2022-10-18T17:56:16.076" v="60736" actId="26606"/>
          <ac:spMkLst>
            <pc:docMk/>
            <pc:sldMk cId="3605680578" sldId="422"/>
            <ac:spMk id="32" creationId="{2A38CFE9-C30A-4551-ACCB-D5808FBC39CD}"/>
          </ac:spMkLst>
        </pc:spChg>
        <pc:spChg chg="del">
          <ac:chgData name="Barry Jones" userId="0372f535bcb438a2" providerId="LiveId" clId="{10CEB2A8-92A2-478F-83EE-725242780E91}" dt="2022-10-18T17:56:16.076" v="60736" actId="26606"/>
          <ac:spMkLst>
            <pc:docMk/>
            <pc:sldMk cId="3605680578" sldId="422"/>
            <ac:spMk id="34" creationId="{67EF550F-47CE-4FB2-9DAC-12AD835C833D}"/>
          </ac:spMkLst>
        </pc:spChg>
        <pc:spChg chg="add">
          <ac:chgData name="Barry Jones" userId="0372f535bcb438a2" providerId="LiveId" clId="{10CEB2A8-92A2-478F-83EE-725242780E91}" dt="2022-10-18T17:56:16.076" v="60736" actId="26606"/>
          <ac:spMkLst>
            <pc:docMk/>
            <pc:sldMk cId="3605680578" sldId="422"/>
            <ac:spMk id="39" creationId="{C5278130-DFE0-457B-8698-88DF69019DDE}"/>
          </ac:spMkLst>
        </pc:spChg>
        <pc:spChg chg="add">
          <ac:chgData name="Barry Jones" userId="0372f535bcb438a2" providerId="LiveId" clId="{10CEB2A8-92A2-478F-83EE-725242780E91}" dt="2022-10-18T17:56:16.076" v="60736" actId="26606"/>
          <ac:spMkLst>
            <pc:docMk/>
            <pc:sldMk cId="3605680578" sldId="422"/>
            <ac:spMk id="41" creationId="{2F99531B-1681-4D6E-BECB-18325B33A618}"/>
          </ac:spMkLst>
        </pc:spChg>
        <pc:spChg chg="add">
          <ac:chgData name="Barry Jones" userId="0372f535bcb438a2" providerId="LiveId" clId="{10CEB2A8-92A2-478F-83EE-725242780E91}" dt="2022-10-18T17:56:16.076" v="60736" actId="26606"/>
          <ac:spMkLst>
            <pc:docMk/>
            <pc:sldMk cId="3605680578" sldId="422"/>
            <ac:spMk id="43" creationId="{B908E8DC-1025-4FCC-873D-DC5C2ADEF3B2}"/>
          </ac:spMkLst>
        </pc:spChg>
        <pc:spChg chg="add">
          <ac:chgData name="Barry Jones" userId="0372f535bcb438a2" providerId="LiveId" clId="{10CEB2A8-92A2-478F-83EE-725242780E91}" dt="2022-10-18T17:56:16.076" v="60736" actId="26606"/>
          <ac:spMkLst>
            <pc:docMk/>
            <pc:sldMk cId="3605680578" sldId="422"/>
            <ac:spMk id="47" creationId="{9B57D9A5-B0E6-43E8-854F-D4931B715AD7}"/>
          </ac:spMkLst>
        </pc:spChg>
        <pc:picChg chg="mod ord">
          <ac:chgData name="Barry Jones" userId="0372f535bcb438a2" providerId="LiveId" clId="{10CEB2A8-92A2-478F-83EE-725242780E91}" dt="2022-10-18T17:56:16.076" v="60736" actId="26606"/>
          <ac:picMkLst>
            <pc:docMk/>
            <pc:sldMk cId="3605680578" sldId="422"/>
            <ac:picMk id="6" creationId="{00000000-0000-0000-0000-000000000000}"/>
          </ac:picMkLst>
        </pc:picChg>
        <pc:picChg chg="mod ord">
          <ac:chgData name="Barry Jones" userId="0372f535bcb438a2" providerId="LiveId" clId="{10CEB2A8-92A2-478F-83EE-725242780E91}" dt="2022-10-18T17:56:16.076" v="60736" actId="26606"/>
          <ac:picMkLst>
            <pc:docMk/>
            <pc:sldMk cId="3605680578" sldId="422"/>
            <ac:picMk id="7" creationId="{00000000-0000-0000-0000-000000000000}"/>
          </ac:picMkLst>
        </pc:picChg>
        <pc:cxnChg chg="add">
          <ac:chgData name="Barry Jones" userId="0372f535bcb438a2" providerId="LiveId" clId="{10CEB2A8-92A2-478F-83EE-725242780E91}" dt="2022-10-18T17:56:16.076" v="60736" actId="26606"/>
          <ac:cxnSpMkLst>
            <pc:docMk/>
            <pc:sldMk cId="3605680578" sldId="422"/>
            <ac:cxnSpMk id="45" creationId="{F085D7B9-E066-4923-8CB7-294BF306296A}"/>
          </ac:cxnSpMkLst>
        </pc:cxnChg>
        <pc:cxnChg chg="add">
          <ac:chgData name="Barry Jones" userId="0372f535bcb438a2" providerId="LiveId" clId="{10CEB2A8-92A2-478F-83EE-725242780E91}" dt="2022-10-18T17:56:16.076" v="60736" actId="26606"/>
          <ac:cxnSpMkLst>
            <pc:docMk/>
            <pc:sldMk cId="3605680578" sldId="422"/>
            <ac:cxnSpMk id="49" creationId="{25443840-A796-4C43-8DC1-1B738EFEC522}"/>
          </ac:cxnSpMkLst>
        </pc:cxnChg>
      </pc:sldChg>
      <pc:sldChg chg="delSp add del mod delAnim">
        <pc:chgData name="Barry Jones" userId="0372f535bcb438a2" providerId="LiveId" clId="{10CEB2A8-92A2-478F-83EE-725242780E91}" dt="2022-10-18T18:05:25.682" v="61030" actId="2696"/>
        <pc:sldMkLst>
          <pc:docMk/>
          <pc:sldMk cId="4238565369" sldId="423"/>
        </pc:sldMkLst>
        <pc:spChg chg="del">
          <ac:chgData name="Barry Jones" userId="0372f535bcb438a2" providerId="LiveId" clId="{10CEB2A8-92A2-478F-83EE-725242780E91}" dt="2022-10-18T17:58:17.740" v="60805" actId="21"/>
          <ac:spMkLst>
            <pc:docMk/>
            <pc:sldMk cId="4238565369" sldId="423"/>
            <ac:spMk id="3" creationId="{46B3711C-A38A-449E-91CE-7CF82B38BC1D}"/>
          </ac:spMkLst>
        </pc:spChg>
      </pc:sldChg>
      <pc:sldChg chg="addSp delSp modSp add mod ord setBg setClrOvrMap">
        <pc:chgData name="Barry Jones" userId="0372f535bcb438a2" providerId="LiveId" clId="{10CEB2A8-92A2-478F-83EE-725242780E91}" dt="2022-11-01T13:13:22.312" v="66960"/>
        <pc:sldMkLst>
          <pc:docMk/>
          <pc:sldMk cId="712861959" sldId="424"/>
        </pc:sldMkLst>
        <pc:spChg chg="mod ord">
          <ac:chgData name="Barry Jones" userId="0372f535bcb438a2" providerId="LiveId" clId="{10CEB2A8-92A2-478F-83EE-725242780E91}" dt="2022-10-18T18:06:21.091" v="61032" actId="26606"/>
          <ac:spMkLst>
            <pc:docMk/>
            <pc:sldMk cId="712861959" sldId="424"/>
            <ac:spMk id="5" creationId="{00000000-0000-0000-0000-000000000000}"/>
          </ac:spMkLst>
        </pc:spChg>
        <pc:spChg chg="del">
          <ac:chgData name="Barry Jones" userId="0372f535bcb438a2" providerId="LiveId" clId="{10CEB2A8-92A2-478F-83EE-725242780E91}" dt="2022-10-18T18:06:21.091" v="61032" actId="26606"/>
          <ac:spMkLst>
            <pc:docMk/>
            <pc:sldMk cId="712861959" sldId="424"/>
            <ac:spMk id="26" creationId="{1ACA2EA0-FFD3-42EC-9406-B595015ED96E}"/>
          </ac:spMkLst>
        </pc:spChg>
        <pc:spChg chg="del">
          <ac:chgData name="Barry Jones" userId="0372f535bcb438a2" providerId="LiveId" clId="{10CEB2A8-92A2-478F-83EE-725242780E91}" dt="2022-10-18T18:06:21.091" v="61032" actId="26606"/>
          <ac:spMkLst>
            <pc:docMk/>
            <pc:sldMk cId="712861959" sldId="424"/>
            <ac:spMk id="28" creationId="{D5288BCE-665C-472A-8C43-664BCFA31E43}"/>
          </ac:spMkLst>
        </pc:spChg>
        <pc:spChg chg="del">
          <ac:chgData name="Barry Jones" userId="0372f535bcb438a2" providerId="LiveId" clId="{10CEB2A8-92A2-478F-83EE-725242780E91}" dt="2022-10-18T18:06:21.091" v="61032" actId="26606"/>
          <ac:spMkLst>
            <pc:docMk/>
            <pc:sldMk cId="712861959" sldId="424"/>
            <ac:spMk id="30" creationId="{46C57131-53A7-4C1A-BEA8-25F06A06AD29}"/>
          </ac:spMkLst>
        </pc:spChg>
        <pc:spChg chg="add">
          <ac:chgData name="Barry Jones" userId="0372f535bcb438a2" providerId="LiveId" clId="{10CEB2A8-92A2-478F-83EE-725242780E91}" dt="2022-10-18T18:06:21.091" v="61032" actId="26606"/>
          <ac:spMkLst>
            <pc:docMk/>
            <pc:sldMk cId="712861959" sldId="424"/>
            <ac:spMk id="35" creationId="{71B2258F-86CA-4D4D-8270-BC05FCDEBFB3}"/>
          </ac:spMkLst>
        </pc:spChg>
        <pc:picChg chg="add mod">
          <ac:chgData name="Barry Jones" userId="0372f535bcb438a2" providerId="LiveId" clId="{10CEB2A8-92A2-478F-83EE-725242780E91}" dt="2022-10-18T18:06:21.091" v="61032" actId="26606"/>
          <ac:picMkLst>
            <pc:docMk/>
            <pc:sldMk cId="712861959" sldId="424"/>
            <ac:picMk id="2" creationId="{7953D6D6-A2C9-1DD7-C47E-C15DE589760D}"/>
          </ac:picMkLst>
        </pc:picChg>
      </pc:sldChg>
      <pc:sldChg chg="addSp delSp modSp add mod">
        <pc:chgData name="Barry Jones" userId="0372f535bcb438a2" providerId="LiveId" clId="{10CEB2A8-92A2-478F-83EE-725242780E91}" dt="2022-10-19T17:50:15.798" v="63536" actId="27636"/>
        <pc:sldMkLst>
          <pc:docMk/>
          <pc:sldMk cId="1810669121" sldId="427"/>
        </pc:sldMkLst>
        <pc:spChg chg="mod">
          <ac:chgData name="Barry Jones" userId="0372f535bcb438a2" providerId="LiveId" clId="{10CEB2A8-92A2-478F-83EE-725242780E91}" dt="2022-10-18T18:06:56.890" v="61033" actId="26606"/>
          <ac:spMkLst>
            <pc:docMk/>
            <pc:sldMk cId="1810669121" sldId="427"/>
            <ac:spMk id="2" creationId="{364FA2BC-80BC-4208-B21F-DC633C177EE6}"/>
          </ac:spMkLst>
        </pc:spChg>
        <pc:spChg chg="mod">
          <ac:chgData name="Barry Jones" userId="0372f535bcb438a2" providerId="LiveId" clId="{10CEB2A8-92A2-478F-83EE-725242780E91}" dt="2022-10-19T17:50:15.798" v="63536" actId="27636"/>
          <ac:spMkLst>
            <pc:docMk/>
            <pc:sldMk cId="1810669121" sldId="427"/>
            <ac:spMk id="3" creationId="{A78CB8CB-8906-42C7-8B07-B6E9F7C3A6C2}"/>
          </ac:spMkLst>
        </pc:spChg>
        <pc:spChg chg="del">
          <ac:chgData name="Barry Jones" userId="0372f535bcb438a2" providerId="LiveId" clId="{10CEB2A8-92A2-478F-83EE-725242780E91}" dt="2022-10-18T18:06:56.890" v="61033" actId="26606"/>
          <ac:spMkLst>
            <pc:docMk/>
            <pc:sldMk cId="1810669121" sldId="427"/>
            <ac:spMk id="8" creationId="{777A147A-9ED8-46B4-8660-1B3C2AA880B5}"/>
          </ac:spMkLst>
        </pc:spChg>
        <pc:spChg chg="del">
          <ac:chgData name="Barry Jones" userId="0372f535bcb438a2" providerId="LiveId" clId="{10CEB2A8-92A2-478F-83EE-725242780E91}" dt="2022-10-18T18:06:56.890" v="61033" actId="26606"/>
          <ac:spMkLst>
            <pc:docMk/>
            <pc:sldMk cId="1810669121" sldId="427"/>
            <ac:spMk id="10" creationId="{5D6C15A0-C087-4593-8414-2B4EC1CDC3DE}"/>
          </ac:spMkLst>
        </pc:spChg>
        <pc:spChg chg="add">
          <ac:chgData name="Barry Jones" userId="0372f535bcb438a2" providerId="LiveId" clId="{10CEB2A8-92A2-478F-83EE-725242780E91}" dt="2022-10-18T18:06:56.890" v="61033" actId="26606"/>
          <ac:spMkLst>
            <pc:docMk/>
            <pc:sldMk cId="1810669121" sldId="427"/>
            <ac:spMk id="15" creationId="{1C799903-48D5-4A31-A1A2-541072D9771E}"/>
          </ac:spMkLst>
        </pc:spChg>
        <pc:spChg chg="add">
          <ac:chgData name="Barry Jones" userId="0372f535bcb438a2" providerId="LiveId" clId="{10CEB2A8-92A2-478F-83EE-725242780E91}" dt="2022-10-18T18:06:56.890" v="61033" actId="26606"/>
          <ac:spMkLst>
            <pc:docMk/>
            <pc:sldMk cId="1810669121" sldId="427"/>
            <ac:spMk id="17" creationId="{8EFFF109-FC58-4FD3-BE05-9775A1310F55}"/>
          </ac:spMkLst>
        </pc:spChg>
        <pc:spChg chg="add">
          <ac:chgData name="Barry Jones" userId="0372f535bcb438a2" providerId="LiveId" clId="{10CEB2A8-92A2-478F-83EE-725242780E91}" dt="2022-10-18T18:06:56.890" v="61033" actId="26606"/>
          <ac:spMkLst>
            <pc:docMk/>
            <pc:sldMk cId="1810669121" sldId="427"/>
            <ac:spMk id="19" creationId="{E1B96AD6-92A9-4273-A62B-96A1C3E0BA95}"/>
          </ac:spMkLst>
        </pc:spChg>
        <pc:spChg chg="add">
          <ac:chgData name="Barry Jones" userId="0372f535bcb438a2" providerId="LiveId" clId="{10CEB2A8-92A2-478F-83EE-725242780E91}" dt="2022-10-18T18:06:56.890" v="61033" actId="26606"/>
          <ac:spMkLst>
            <pc:docMk/>
            <pc:sldMk cId="1810669121" sldId="427"/>
            <ac:spMk id="21" creationId="{463EEC44-1BA3-44ED-81FC-A644B04B2A44}"/>
          </ac:spMkLst>
        </pc:spChg>
      </pc:sldChg>
      <pc:sldChg chg="addSp delSp modSp new mod ord setBg">
        <pc:chgData name="Barry Jones" userId="0372f535bcb438a2" providerId="LiveId" clId="{10CEB2A8-92A2-478F-83EE-725242780E91}" dt="2022-11-01T13:11:47.220" v="66938"/>
        <pc:sldMkLst>
          <pc:docMk/>
          <pc:sldMk cId="347071749" sldId="428"/>
        </pc:sldMkLst>
        <pc:spChg chg="mod">
          <ac:chgData name="Barry Jones" userId="0372f535bcb438a2" providerId="LiveId" clId="{10CEB2A8-92A2-478F-83EE-725242780E91}" dt="2022-10-18T17:31:33.712" v="60360" actId="20577"/>
          <ac:spMkLst>
            <pc:docMk/>
            <pc:sldMk cId="347071749" sldId="428"/>
            <ac:spMk id="2" creationId="{A1DF69ED-2912-D81F-D43F-FEE7196D4878}"/>
          </ac:spMkLst>
        </pc:spChg>
        <pc:spChg chg="del mod">
          <ac:chgData name="Barry Jones" userId="0372f535bcb438a2" providerId="LiveId" clId="{10CEB2A8-92A2-478F-83EE-725242780E91}" dt="2022-10-18T17:31:19.331" v="60358" actId="26606"/>
          <ac:spMkLst>
            <pc:docMk/>
            <pc:sldMk cId="347071749" sldId="428"/>
            <ac:spMk id="3" creationId="{E94FB651-6B8E-8CC9-CC67-B2523FDA749C}"/>
          </ac:spMkLst>
        </pc:spChg>
        <pc:spChg chg="add del">
          <ac:chgData name="Barry Jones" userId="0372f535bcb438a2" providerId="LiveId" clId="{10CEB2A8-92A2-478F-83EE-725242780E91}" dt="2022-10-18T17:31:31.462" v="60359" actId="26606"/>
          <ac:spMkLst>
            <pc:docMk/>
            <pc:sldMk cId="347071749" sldId="428"/>
            <ac:spMk id="9" creationId="{B819A166-7571-4003-A6B8-B62034C3ED30}"/>
          </ac:spMkLst>
        </pc:spChg>
        <pc:spChg chg="add">
          <ac:chgData name="Barry Jones" userId="0372f535bcb438a2" providerId="LiveId" clId="{10CEB2A8-92A2-478F-83EE-725242780E91}" dt="2022-10-18T17:31:31.462" v="60359" actId="26606"/>
          <ac:spMkLst>
            <pc:docMk/>
            <pc:sldMk cId="347071749" sldId="428"/>
            <ac:spMk id="14" creationId="{35DB3719-6FDC-4E5D-891D-FF40B7300F64}"/>
          </ac:spMkLst>
        </pc:spChg>
        <pc:spChg chg="add">
          <ac:chgData name="Barry Jones" userId="0372f535bcb438a2" providerId="LiveId" clId="{10CEB2A8-92A2-478F-83EE-725242780E91}" dt="2022-10-18T17:31:31.462" v="60359" actId="26606"/>
          <ac:spMkLst>
            <pc:docMk/>
            <pc:sldMk cId="347071749" sldId="428"/>
            <ac:spMk id="16" creationId="{E0CBAC23-2E3F-4A90-BA59-F8299F6A5439}"/>
          </ac:spMkLst>
        </pc:spChg>
        <pc:graphicFrameChg chg="add mod modGraphic">
          <ac:chgData name="Barry Jones" userId="0372f535bcb438a2" providerId="LiveId" clId="{10CEB2A8-92A2-478F-83EE-725242780E91}" dt="2022-10-18T17:31:31.462" v="60359" actId="26606"/>
          <ac:graphicFrameMkLst>
            <pc:docMk/>
            <pc:sldMk cId="347071749" sldId="428"/>
            <ac:graphicFrameMk id="5" creationId="{BAD26FB1-C14A-1305-C35A-0548B56B49B5}"/>
          </ac:graphicFrameMkLst>
        </pc:graphicFrameChg>
      </pc:sldChg>
      <pc:sldChg chg="addSp delSp modSp new mod ord setBg">
        <pc:chgData name="Barry Jones" userId="0372f535bcb438a2" providerId="LiveId" clId="{10CEB2A8-92A2-478F-83EE-725242780E91}" dt="2022-12-09T14:59:22.070" v="73162" actId="313"/>
        <pc:sldMkLst>
          <pc:docMk/>
          <pc:sldMk cId="494055060" sldId="429"/>
        </pc:sldMkLst>
        <pc:spChg chg="mod">
          <ac:chgData name="Barry Jones" userId="0372f535bcb438a2" providerId="LiveId" clId="{10CEB2A8-92A2-478F-83EE-725242780E91}" dt="2022-10-18T17:43:59.498" v="60461" actId="26606"/>
          <ac:spMkLst>
            <pc:docMk/>
            <pc:sldMk cId="494055060" sldId="429"/>
            <ac:spMk id="2" creationId="{EC110BE0-7C5F-8FDF-60EE-49353CA72D54}"/>
          </ac:spMkLst>
        </pc:spChg>
        <pc:spChg chg="del mod">
          <ac:chgData name="Barry Jones" userId="0372f535bcb438a2" providerId="LiveId" clId="{10CEB2A8-92A2-478F-83EE-725242780E91}" dt="2022-10-18T17:39:05.686" v="60422" actId="26606"/>
          <ac:spMkLst>
            <pc:docMk/>
            <pc:sldMk cId="494055060" sldId="429"/>
            <ac:spMk id="3" creationId="{2FA72CAD-17AB-6133-D2E0-EE464AACCB51}"/>
          </ac:spMkLst>
        </pc:spChg>
        <pc:spChg chg="add del">
          <ac:chgData name="Barry Jones" userId="0372f535bcb438a2" providerId="LiveId" clId="{10CEB2A8-92A2-478F-83EE-725242780E91}" dt="2022-10-18T17:40:22.267" v="60427" actId="26606"/>
          <ac:spMkLst>
            <pc:docMk/>
            <pc:sldMk cId="494055060" sldId="429"/>
            <ac:spMk id="7" creationId="{35DB3719-6FDC-4E5D-891D-FF40B7300F64}"/>
          </ac:spMkLst>
        </pc:spChg>
        <pc:spChg chg="add del">
          <ac:chgData name="Barry Jones" userId="0372f535bcb438a2" providerId="LiveId" clId="{10CEB2A8-92A2-478F-83EE-725242780E91}" dt="2022-10-18T17:40:22.267" v="60427" actId="26606"/>
          <ac:spMkLst>
            <pc:docMk/>
            <pc:sldMk cId="494055060" sldId="429"/>
            <ac:spMk id="8" creationId="{E0CBAC23-2E3F-4A90-BA59-F8299F6A5439}"/>
          </ac:spMkLst>
        </pc:spChg>
        <pc:spChg chg="add del">
          <ac:chgData name="Barry Jones" userId="0372f535bcb438a2" providerId="LiveId" clId="{10CEB2A8-92A2-478F-83EE-725242780E91}" dt="2022-10-18T17:43:59.546" v="60462" actId="26606"/>
          <ac:spMkLst>
            <pc:docMk/>
            <pc:sldMk cId="494055060" sldId="429"/>
            <ac:spMk id="9" creationId="{6C4028FD-8BAA-4A19-BFDE-594D991B7552}"/>
          </ac:spMkLst>
        </pc:spChg>
        <pc:spChg chg="add del">
          <ac:chgData name="Barry Jones" userId="0372f535bcb438a2" providerId="LiveId" clId="{10CEB2A8-92A2-478F-83EE-725242780E91}" dt="2022-10-18T17:39:46.117" v="60424" actId="26606"/>
          <ac:spMkLst>
            <pc:docMk/>
            <pc:sldMk cId="494055060" sldId="429"/>
            <ac:spMk id="10" creationId="{35DB3719-6FDC-4E5D-891D-FF40B7300F64}"/>
          </ac:spMkLst>
        </pc:spChg>
        <pc:spChg chg="add del">
          <ac:chgData name="Barry Jones" userId="0372f535bcb438a2" providerId="LiveId" clId="{10CEB2A8-92A2-478F-83EE-725242780E91}" dt="2022-10-18T17:40:24.656" v="60429" actId="26606"/>
          <ac:spMkLst>
            <pc:docMk/>
            <pc:sldMk cId="494055060" sldId="429"/>
            <ac:spMk id="11" creationId="{5628E5CB-913B-4378-97CE-18C9F6410C53}"/>
          </ac:spMkLst>
        </pc:spChg>
        <pc:spChg chg="add del">
          <ac:chgData name="Barry Jones" userId="0372f535bcb438a2" providerId="LiveId" clId="{10CEB2A8-92A2-478F-83EE-725242780E91}" dt="2022-10-18T17:39:46.117" v="60424" actId="26606"/>
          <ac:spMkLst>
            <pc:docMk/>
            <pc:sldMk cId="494055060" sldId="429"/>
            <ac:spMk id="12" creationId="{E0CBAC23-2E3F-4A90-BA59-F8299F6A5439}"/>
          </ac:spMkLst>
        </pc:spChg>
        <pc:spChg chg="add del">
          <ac:chgData name="Barry Jones" userId="0372f535bcb438a2" providerId="LiveId" clId="{10CEB2A8-92A2-478F-83EE-725242780E91}" dt="2022-10-18T17:40:34.600" v="60431" actId="26606"/>
          <ac:spMkLst>
            <pc:docMk/>
            <pc:sldMk cId="494055060" sldId="429"/>
            <ac:spMk id="13" creationId="{35DB3719-6FDC-4E5D-891D-FF40B7300F64}"/>
          </ac:spMkLst>
        </pc:spChg>
        <pc:spChg chg="add del">
          <ac:chgData name="Barry Jones" userId="0372f535bcb438a2" providerId="LiveId" clId="{10CEB2A8-92A2-478F-83EE-725242780E91}" dt="2022-10-18T17:40:34.600" v="60431" actId="26606"/>
          <ac:spMkLst>
            <pc:docMk/>
            <pc:sldMk cId="494055060" sldId="429"/>
            <ac:spMk id="14" creationId="{E0CBAC23-2E3F-4A90-BA59-F8299F6A5439}"/>
          </ac:spMkLst>
        </pc:spChg>
        <pc:spChg chg="add del">
          <ac:chgData name="Barry Jones" userId="0372f535bcb438a2" providerId="LiveId" clId="{10CEB2A8-92A2-478F-83EE-725242780E91}" dt="2022-10-18T17:43:56.895" v="60459" actId="26606"/>
          <ac:spMkLst>
            <pc:docMk/>
            <pc:sldMk cId="494055060" sldId="429"/>
            <ac:spMk id="15" creationId="{955A2079-FA98-4876-80F0-72364A7D2EA4}"/>
          </ac:spMkLst>
        </pc:spChg>
        <pc:spChg chg="add del">
          <ac:chgData name="Barry Jones" userId="0372f535bcb438a2" providerId="LiveId" clId="{10CEB2A8-92A2-478F-83EE-725242780E91}" dt="2022-10-18T17:43:59.498" v="60461" actId="26606"/>
          <ac:spMkLst>
            <pc:docMk/>
            <pc:sldMk cId="494055060" sldId="429"/>
            <ac:spMk id="18" creationId="{257363FD-7E77-4145-9483-331A807ADF0E}"/>
          </ac:spMkLst>
        </pc:spChg>
        <pc:spChg chg="add">
          <ac:chgData name="Barry Jones" userId="0372f535bcb438a2" providerId="LiveId" clId="{10CEB2A8-92A2-478F-83EE-725242780E91}" dt="2022-10-18T17:43:59.546" v="60462" actId="26606"/>
          <ac:spMkLst>
            <pc:docMk/>
            <pc:sldMk cId="494055060" sldId="429"/>
            <ac:spMk id="20" creationId="{955A2079-FA98-4876-80F0-72364A7D2EA4}"/>
          </ac:spMkLst>
        </pc:spChg>
        <pc:graphicFrameChg chg="add mod modGraphic">
          <ac:chgData name="Barry Jones" userId="0372f535bcb438a2" providerId="LiveId" clId="{10CEB2A8-92A2-478F-83EE-725242780E91}" dt="2022-12-09T14:59:22.070" v="73162" actId="313"/>
          <ac:graphicFrameMkLst>
            <pc:docMk/>
            <pc:sldMk cId="494055060" sldId="429"/>
            <ac:graphicFrameMk id="5" creationId="{2611D0FF-A223-27E0-4871-41439BF63796}"/>
          </ac:graphicFrameMkLst>
        </pc:graphicFrameChg>
        <pc:picChg chg="add del">
          <ac:chgData name="Barry Jones" userId="0372f535bcb438a2" providerId="LiveId" clId="{10CEB2A8-92A2-478F-83EE-725242780E91}" dt="2022-10-18T17:43:59.498" v="60461" actId="26606"/>
          <ac:picMkLst>
            <pc:docMk/>
            <pc:sldMk cId="494055060" sldId="429"/>
            <ac:picMk id="17" creationId="{48CAD98C-762E-F523-2B75-E8236AB1799D}"/>
          </ac:picMkLst>
        </pc:picChg>
      </pc:sldChg>
      <pc:sldChg chg="addSp delSp modSp new mod ord setBg">
        <pc:chgData name="Barry Jones" userId="0372f535bcb438a2" providerId="LiveId" clId="{10CEB2A8-92A2-478F-83EE-725242780E91}" dt="2022-11-01T16:19:35.222" v="67813"/>
        <pc:sldMkLst>
          <pc:docMk/>
          <pc:sldMk cId="2853700025" sldId="430"/>
        </pc:sldMkLst>
        <pc:spChg chg="mod ord">
          <ac:chgData name="Barry Jones" userId="0372f535bcb438a2" providerId="LiveId" clId="{10CEB2A8-92A2-478F-83EE-725242780E91}" dt="2022-10-18T18:04:44.254" v="61011" actId="26606"/>
          <ac:spMkLst>
            <pc:docMk/>
            <pc:sldMk cId="2853700025" sldId="430"/>
            <ac:spMk id="2" creationId="{A2D793C3-E10B-A662-D2D6-8267CB92D720}"/>
          </ac:spMkLst>
        </pc:spChg>
        <pc:spChg chg="del">
          <ac:chgData name="Barry Jones" userId="0372f535bcb438a2" providerId="LiveId" clId="{10CEB2A8-92A2-478F-83EE-725242780E91}" dt="2022-10-18T17:58:54.749" v="60817"/>
          <ac:spMkLst>
            <pc:docMk/>
            <pc:sldMk cId="2853700025" sldId="430"/>
            <ac:spMk id="3" creationId="{47D6180E-EF33-613C-977F-E8AC5916110D}"/>
          </ac:spMkLst>
        </pc:spChg>
        <pc:spChg chg="add del">
          <ac:chgData name="Barry Jones" userId="0372f535bcb438a2" providerId="LiveId" clId="{10CEB2A8-92A2-478F-83EE-725242780E91}" dt="2022-10-18T17:59:39.474" v="60820" actId="26606"/>
          <ac:spMkLst>
            <pc:docMk/>
            <pc:sldMk cId="2853700025" sldId="430"/>
            <ac:spMk id="10" creationId="{53F29798-D584-4792-9B62-3F5F5C36D619}"/>
          </ac:spMkLst>
        </pc:spChg>
        <pc:spChg chg="add mod ord">
          <ac:chgData name="Barry Jones" userId="0372f535bcb438a2" providerId="LiveId" clId="{10CEB2A8-92A2-478F-83EE-725242780E91}" dt="2022-10-19T18:29:32.010" v="63745" actId="207"/>
          <ac:spMkLst>
            <pc:docMk/>
            <pc:sldMk cId="2853700025" sldId="430"/>
            <ac:spMk id="14" creationId="{F56B182B-41A6-EDDC-2473-BB7DF8319B3A}"/>
          </ac:spMkLst>
        </pc:spChg>
        <pc:spChg chg="add del">
          <ac:chgData name="Barry Jones" userId="0372f535bcb438a2" providerId="LiveId" clId="{10CEB2A8-92A2-478F-83EE-725242780E91}" dt="2022-10-18T18:00:58.679" v="60993" actId="26606"/>
          <ac:spMkLst>
            <pc:docMk/>
            <pc:sldMk cId="2853700025" sldId="430"/>
            <ac:spMk id="17" creationId="{F4F2FC05-7D27-410F-BDA9-ADF4831368C7}"/>
          </ac:spMkLst>
        </pc:spChg>
        <pc:spChg chg="add del">
          <ac:chgData name="Barry Jones" userId="0372f535bcb438a2" providerId="LiveId" clId="{10CEB2A8-92A2-478F-83EE-725242780E91}" dt="2022-10-18T18:00:58.679" v="60993" actId="26606"/>
          <ac:spMkLst>
            <pc:docMk/>
            <pc:sldMk cId="2853700025" sldId="430"/>
            <ac:spMk id="19" creationId="{9080D120-BD54-46E1-BA37-82F5E8089E90}"/>
          </ac:spMkLst>
        </pc:spChg>
        <pc:spChg chg="add del">
          <ac:chgData name="Barry Jones" userId="0372f535bcb438a2" providerId="LiveId" clId="{10CEB2A8-92A2-478F-83EE-725242780E91}" dt="2022-10-18T18:00:58.679" v="60993" actId="26606"/>
          <ac:spMkLst>
            <pc:docMk/>
            <pc:sldMk cId="2853700025" sldId="430"/>
            <ac:spMk id="21" creationId="{81D83946-74FA-498A-AC80-9926F041B5C5}"/>
          </ac:spMkLst>
        </pc:spChg>
        <pc:spChg chg="add del">
          <ac:chgData name="Barry Jones" userId="0372f535bcb438a2" providerId="LiveId" clId="{10CEB2A8-92A2-478F-83EE-725242780E91}" dt="2022-10-18T18:00:58.679" v="60993" actId="26606"/>
          <ac:spMkLst>
            <pc:docMk/>
            <pc:sldMk cId="2853700025" sldId="430"/>
            <ac:spMk id="23" creationId="{5060D983-8B52-443A-8183-2A1DE05618B5}"/>
          </ac:spMkLst>
        </pc:spChg>
        <pc:spChg chg="add del">
          <ac:chgData name="Barry Jones" userId="0372f535bcb438a2" providerId="LiveId" clId="{10CEB2A8-92A2-478F-83EE-725242780E91}" dt="2022-10-18T18:01:30.434" v="60994" actId="26606"/>
          <ac:spMkLst>
            <pc:docMk/>
            <pc:sldMk cId="2853700025" sldId="430"/>
            <ac:spMk id="28" creationId="{B23FE733-F95B-4DF6-AFC5-BEEB3577C494}"/>
          </ac:spMkLst>
        </pc:spChg>
        <pc:spChg chg="add del">
          <ac:chgData name="Barry Jones" userId="0372f535bcb438a2" providerId="LiveId" clId="{10CEB2A8-92A2-478F-83EE-725242780E91}" dt="2022-10-18T18:01:30.434" v="60994" actId="26606"/>
          <ac:spMkLst>
            <pc:docMk/>
            <pc:sldMk cId="2853700025" sldId="430"/>
            <ac:spMk id="30" creationId="{9080D120-BD54-46E1-BA37-82F5E8089E90}"/>
          </ac:spMkLst>
        </pc:spChg>
        <pc:spChg chg="add del">
          <ac:chgData name="Barry Jones" userId="0372f535bcb438a2" providerId="LiveId" clId="{10CEB2A8-92A2-478F-83EE-725242780E91}" dt="2022-10-18T18:01:30.434" v="60994" actId="26606"/>
          <ac:spMkLst>
            <pc:docMk/>
            <pc:sldMk cId="2853700025" sldId="430"/>
            <ac:spMk id="32" creationId="{81D83946-74FA-498A-AC80-9926F041B5C5}"/>
          </ac:spMkLst>
        </pc:spChg>
        <pc:spChg chg="add del">
          <ac:chgData name="Barry Jones" userId="0372f535bcb438a2" providerId="LiveId" clId="{10CEB2A8-92A2-478F-83EE-725242780E91}" dt="2022-10-18T18:01:30.434" v="60994" actId="26606"/>
          <ac:spMkLst>
            <pc:docMk/>
            <pc:sldMk cId="2853700025" sldId="430"/>
            <ac:spMk id="34" creationId="{5060D983-8B52-443A-8183-2A1DE05618B5}"/>
          </ac:spMkLst>
        </pc:spChg>
        <pc:spChg chg="add del">
          <ac:chgData name="Barry Jones" userId="0372f535bcb438a2" providerId="LiveId" clId="{10CEB2A8-92A2-478F-83EE-725242780E91}" dt="2022-10-18T18:01:45.924" v="60995" actId="26606"/>
          <ac:spMkLst>
            <pc:docMk/>
            <pc:sldMk cId="2853700025" sldId="430"/>
            <ac:spMk id="39" creationId="{F4F2FC05-7D27-410F-BDA9-ADF4831368C7}"/>
          </ac:spMkLst>
        </pc:spChg>
        <pc:spChg chg="add del">
          <ac:chgData name="Barry Jones" userId="0372f535bcb438a2" providerId="LiveId" clId="{10CEB2A8-92A2-478F-83EE-725242780E91}" dt="2022-10-18T18:01:45.924" v="60995" actId="26606"/>
          <ac:spMkLst>
            <pc:docMk/>
            <pc:sldMk cId="2853700025" sldId="430"/>
            <ac:spMk id="41" creationId="{9080D120-BD54-46E1-BA37-82F5E8089E90}"/>
          </ac:spMkLst>
        </pc:spChg>
        <pc:spChg chg="add del">
          <ac:chgData name="Barry Jones" userId="0372f535bcb438a2" providerId="LiveId" clId="{10CEB2A8-92A2-478F-83EE-725242780E91}" dt="2022-10-18T18:01:45.924" v="60995" actId="26606"/>
          <ac:spMkLst>
            <pc:docMk/>
            <pc:sldMk cId="2853700025" sldId="430"/>
            <ac:spMk id="43" creationId="{81D83946-74FA-498A-AC80-9926F041B5C5}"/>
          </ac:spMkLst>
        </pc:spChg>
        <pc:spChg chg="add del">
          <ac:chgData name="Barry Jones" userId="0372f535bcb438a2" providerId="LiveId" clId="{10CEB2A8-92A2-478F-83EE-725242780E91}" dt="2022-10-18T18:01:45.924" v="60995" actId="26606"/>
          <ac:spMkLst>
            <pc:docMk/>
            <pc:sldMk cId="2853700025" sldId="430"/>
            <ac:spMk id="45" creationId="{5060D983-8B52-443A-8183-2A1DE05618B5}"/>
          </ac:spMkLst>
        </pc:spChg>
        <pc:spChg chg="add del">
          <ac:chgData name="Barry Jones" userId="0372f535bcb438a2" providerId="LiveId" clId="{10CEB2A8-92A2-478F-83EE-725242780E91}" dt="2022-10-18T18:03:45.991" v="61004" actId="26606"/>
          <ac:spMkLst>
            <pc:docMk/>
            <pc:sldMk cId="2853700025" sldId="430"/>
            <ac:spMk id="50" creationId="{E36BB3C5-822B-45E1-A81E-5CC3176C61A1}"/>
          </ac:spMkLst>
        </pc:spChg>
        <pc:spChg chg="add del">
          <ac:chgData name="Barry Jones" userId="0372f535bcb438a2" providerId="LiveId" clId="{10CEB2A8-92A2-478F-83EE-725242780E91}" dt="2022-10-18T18:03:45.991" v="61004" actId="26606"/>
          <ac:spMkLst>
            <pc:docMk/>
            <pc:sldMk cId="2853700025" sldId="430"/>
            <ac:spMk id="52" creationId="{FB39ECA9-4CDE-4883-98E8-287E905E9F07}"/>
          </ac:spMkLst>
        </pc:spChg>
        <pc:spChg chg="add del">
          <ac:chgData name="Barry Jones" userId="0372f535bcb438a2" providerId="LiveId" clId="{10CEB2A8-92A2-478F-83EE-725242780E91}" dt="2022-10-18T18:03:45.991" v="61004" actId="26606"/>
          <ac:spMkLst>
            <pc:docMk/>
            <pc:sldMk cId="2853700025" sldId="430"/>
            <ac:spMk id="54" creationId="{A67483D0-BAEB-4927-88AD-76F5DA8468DE}"/>
          </ac:spMkLst>
        </pc:spChg>
        <pc:spChg chg="add del">
          <ac:chgData name="Barry Jones" userId="0372f535bcb438a2" providerId="LiveId" clId="{10CEB2A8-92A2-478F-83EE-725242780E91}" dt="2022-10-18T18:03:45.991" v="61004" actId="26606"/>
          <ac:spMkLst>
            <pc:docMk/>
            <pc:sldMk cId="2853700025" sldId="430"/>
            <ac:spMk id="56" creationId="{0DBB7B12-4298-4CFB-B539-44A91C930328}"/>
          </ac:spMkLst>
        </pc:spChg>
        <pc:spChg chg="add del">
          <ac:chgData name="Barry Jones" userId="0372f535bcb438a2" providerId="LiveId" clId="{10CEB2A8-92A2-478F-83EE-725242780E91}" dt="2022-10-18T18:03:39.751" v="61001" actId="26606"/>
          <ac:spMkLst>
            <pc:docMk/>
            <pc:sldMk cId="2853700025" sldId="430"/>
            <ac:spMk id="61" creationId="{99F1FFA9-D672-408C-9220-ADEEC6ABDD09}"/>
          </ac:spMkLst>
        </pc:spChg>
        <pc:spChg chg="add del">
          <ac:chgData name="Barry Jones" userId="0372f535bcb438a2" providerId="LiveId" clId="{10CEB2A8-92A2-478F-83EE-725242780E91}" dt="2022-10-18T18:03:45.991" v="61003" actId="26606"/>
          <ac:spMkLst>
            <pc:docMk/>
            <pc:sldMk cId="2853700025" sldId="430"/>
            <ac:spMk id="63" creationId="{9080D120-BD54-46E1-BA37-82F5E8089E90}"/>
          </ac:spMkLst>
        </pc:spChg>
        <pc:spChg chg="add del">
          <ac:chgData name="Barry Jones" userId="0372f535bcb438a2" providerId="LiveId" clId="{10CEB2A8-92A2-478F-83EE-725242780E91}" dt="2022-10-18T18:03:45.991" v="61003" actId="26606"/>
          <ac:spMkLst>
            <pc:docMk/>
            <pc:sldMk cId="2853700025" sldId="430"/>
            <ac:spMk id="64" creationId="{F4F2FC05-7D27-410F-BDA9-ADF4831368C7}"/>
          </ac:spMkLst>
        </pc:spChg>
        <pc:spChg chg="add del">
          <ac:chgData name="Barry Jones" userId="0372f535bcb438a2" providerId="LiveId" clId="{10CEB2A8-92A2-478F-83EE-725242780E91}" dt="2022-10-18T18:03:45.991" v="61003" actId="26606"/>
          <ac:spMkLst>
            <pc:docMk/>
            <pc:sldMk cId="2853700025" sldId="430"/>
            <ac:spMk id="65" creationId="{81D83946-74FA-498A-AC80-9926F041B5C5}"/>
          </ac:spMkLst>
        </pc:spChg>
        <pc:spChg chg="add del">
          <ac:chgData name="Barry Jones" userId="0372f535bcb438a2" providerId="LiveId" clId="{10CEB2A8-92A2-478F-83EE-725242780E91}" dt="2022-10-18T18:03:45.991" v="61003" actId="26606"/>
          <ac:spMkLst>
            <pc:docMk/>
            <pc:sldMk cId="2853700025" sldId="430"/>
            <ac:spMk id="67" creationId="{5060D983-8B52-443A-8183-2A1DE05618B5}"/>
          </ac:spMkLst>
        </pc:spChg>
        <pc:spChg chg="add del">
          <ac:chgData name="Barry Jones" userId="0372f535bcb438a2" providerId="LiveId" clId="{10CEB2A8-92A2-478F-83EE-725242780E91}" dt="2022-10-18T18:04:06.765" v="61007" actId="26606"/>
          <ac:spMkLst>
            <pc:docMk/>
            <pc:sldMk cId="2853700025" sldId="430"/>
            <ac:spMk id="69" creationId="{82095FCE-EF05-4443-B97A-85DEE3A5CA17}"/>
          </ac:spMkLst>
        </pc:spChg>
        <pc:spChg chg="add del">
          <ac:chgData name="Barry Jones" userId="0372f535bcb438a2" providerId="LiveId" clId="{10CEB2A8-92A2-478F-83EE-725242780E91}" dt="2022-10-18T18:04:06.765" v="61007" actId="26606"/>
          <ac:spMkLst>
            <pc:docMk/>
            <pc:sldMk cId="2853700025" sldId="430"/>
            <ac:spMk id="70" creationId="{231BF440-39FA-4087-84CC-2EEC0BBDAF29}"/>
          </ac:spMkLst>
        </pc:spChg>
        <pc:spChg chg="add del">
          <ac:chgData name="Barry Jones" userId="0372f535bcb438a2" providerId="LiveId" clId="{10CEB2A8-92A2-478F-83EE-725242780E91}" dt="2022-10-18T18:04:06.765" v="61007" actId="26606"/>
          <ac:spMkLst>
            <pc:docMk/>
            <pc:sldMk cId="2853700025" sldId="430"/>
            <ac:spMk id="71" creationId="{CA00AE6B-AA30-4CF8-BA6F-339B780AD76C}"/>
          </ac:spMkLst>
        </pc:spChg>
        <pc:spChg chg="add del">
          <ac:chgData name="Barry Jones" userId="0372f535bcb438a2" providerId="LiveId" clId="{10CEB2A8-92A2-478F-83EE-725242780E91}" dt="2022-10-18T18:04:06.765" v="61007" actId="26606"/>
          <ac:spMkLst>
            <pc:docMk/>
            <pc:sldMk cId="2853700025" sldId="430"/>
            <ac:spMk id="72" creationId="{F04E4CBA-303B-48BD-8451-C2701CB0EEBF}"/>
          </ac:spMkLst>
        </pc:spChg>
        <pc:spChg chg="add del">
          <ac:chgData name="Barry Jones" userId="0372f535bcb438a2" providerId="LiveId" clId="{10CEB2A8-92A2-478F-83EE-725242780E91}" dt="2022-10-18T18:04:06.765" v="61007" actId="26606"/>
          <ac:spMkLst>
            <pc:docMk/>
            <pc:sldMk cId="2853700025" sldId="430"/>
            <ac:spMk id="73" creationId="{F6CA58B3-AFCC-4A40-9882-50D5080879B0}"/>
          </ac:spMkLst>
        </pc:spChg>
        <pc:spChg chg="add del">
          <ac:chgData name="Barry Jones" userId="0372f535bcb438a2" providerId="LiveId" clId="{10CEB2A8-92A2-478F-83EE-725242780E91}" dt="2022-10-18T18:04:06.765" v="61007" actId="26606"/>
          <ac:spMkLst>
            <pc:docMk/>
            <pc:sldMk cId="2853700025" sldId="430"/>
            <ac:spMk id="74" creationId="{75C56826-D4E5-42ED-8529-079651CB3005}"/>
          </ac:spMkLst>
        </pc:spChg>
        <pc:spChg chg="add del">
          <ac:chgData name="Barry Jones" userId="0372f535bcb438a2" providerId="LiveId" clId="{10CEB2A8-92A2-478F-83EE-725242780E91}" dt="2022-10-18T18:04:44.254" v="61011" actId="26606"/>
          <ac:spMkLst>
            <pc:docMk/>
            <pc:sldMk cId="2853700025" sldId="430"/>
            <ac:spMk id="79" creationId="{231BF440-39FA-4087-84CC-2EEC0BBDAF29}"/>
          </ac:spMkLst>
        </pc:spChg>
        <pc:spChg chg="add del">
          <ac:chgData name="Barry Jones" userId="0372f535bcb438a2" providerId="LiveId" clId="{10CEB2A8-92A2-478F-83EE-725242780E91}" dt="2022-10-18T18:04:44.254" v="61011" actId="26606"/>
          <ac:spMkLst>
            <pc:docMk/>
            <pc:sldMk cId="2853700025" sldId="430"/>
            <ac:spMk id="81" creationId="{F04E4CBA-303B-48BD-8451-C2701CB0EEBF}"/>
          </ac:spMkLst>
        </pc:spChg>
        <pc:spChg chg="add del">
          <ac:chgData name="Barry Jones" userId="0372f535bcb438a2" providerId="LiveId" clId="{10CEB2A8-92A2-478F-83EE-725242780E91}" dt="2022-10-18T18:04:44.254" v="61011" actId="26606"/>
          <ac:spMkLst>
            <pc:docMk/>
            <pc:sldMk cId="2853700025" sldId="430"/>
            <ac:spMk id="83" creationId="{F6CA58B3-AFCC-4A40-9882-50D5080879B0}"/>
          </ac:spMkLst>
        </pc:spChg>
        <pc:spChg chg="add del">
          <ac:chgData name="Barry Jones" userId="0372f535bcb438a2" providerId="LiveId" clId="{10CEB2A8-92A2-478F-83EE-725242780E91}" dt="2022-10-18T18:04:44.254" v="61011" actId="26606"/>
          <ac:spMkLst>
            <pc:docMk/>
            <pc:sldMk cId="2853700025" sldId="430"/>
            <ac:spMk id="85" creationId="{75C56826-D4E5-42ED-8529-079651CB3005}"/>
          </ac:spMkLst>
        </pc:spChg>
        <pc:spChg chg="add del">
          <ac:chgData name="Barry Jones" userId="0372f535bcb438a2" providerId="LiveId" clId="{10CEB2A8-92A2-478F-83EE-725242780E91}" dt="2022-10-18T18:04:44.254" v="61011" actId="26606"/>
          <ac:spMkLst>
            <pc:docMk/>
            <pc:sldMk cId="2853700025" sldId="430"/>
            <ac:spMk id="87" creationId="{82095FCE-EF05-4443-B97A-85DEE3A5CA17}"/>
          </ac:spMkLst>
        </pc:spChg>
        <pc:spChg chg="add del">
          <ac:chgData name="Barry Jones" userId="0372f535bcb438a2" providerId="LiveId" clId="{10CEB2A8-92A2-478F-83EE-725242780E91}" dt="2022-10-18T18:04:44.254" v="61011" actId="26606"/>
          <ac:spMkLst>
            <pc:docMk/>
            <pc:sldMk cId="2853700025" sldId="430"/>
            <ac:spMk id="89" creationId="{CA00AE6B-AA30-4CF8-BA6F-339B780AD76C}"/>
          </ac:spMkLst>
        </pc:spChg>
        <pc:spChg chg="add">
          <ac:chgData name="Barry Jones" userId="0372f535bcb438a2" providerId="LiveId" clId="{10CEB2A8-92A2-478F-83EE-725242780E91}" dt="2022-10-18T18:04:44.254" v="61011" actId="26606"/>
          <ac:spMkLst>
            <pc:docMk/>
            <pc:sldMk cId="2853700025" sldId="430"/>
            <ac:spMk id="94" creationId="{95B1FC96-0749-41C9-BAED-E089E77149FA}"/>
          </ac:spMkLst>
        </pc:spChg>
        <pc:spChg chg="add">
          <ac:chgData name="Barry Jones" userId="0372f535bcb438a2" providerId="LiveId" clId="{10CEB2A8-92A2-478F-83EE-725242780E91}" dt="2022-10-18T18:04:44.254" v="61011" actId="26606"/>
          <ac:spMkLst>
            <pc:docMk/>
            <pc:sldMk cId="2853700025" sldId="430"/>
            <ac:spMk id="96" creationId="{63C1A86C-B1A8-4AEC-B001-595C91716E77}"/>
          </ac:spMkLst>
        </pc:spChg>
        <pc:picChg chg="add del mod ord">
          <ac:chgData name="Barry Jones" userId="0372f535bcb438a2" providerId="LiveId" clId="{10CEB2A8-92A2-478F-83EE-725242780E91}" dt="2022-10-18T18:02:27.090" v="60998" actId="21"/>
          <ac:picMkLst>
            <pc:docMk/>
            <pc:sldMk cId="2853700025" sldId="430"/>
            <ac:picMk id="4" creationId="{952B7D17-2F2A-BFFB-0718-0C400401014C}"/>
          </ac:picMkLst>
        </pc:picChg>
        <pc:picChg chg="add del mod ord">
          <ac:chgData name="Barry Jones" userId="0372f535bcb438a2" providerId="LiveId" clId="{10CEB2A8-92A2-478F-83EE-725242780E91}" dt="2022-10-18T18:02:11.332" v="60996" actId="21"/>
          <ac:picMkLst>
            <pc:docMk/>
            <pc:sldMk cId="2853700025" sldId="430"/>
            <ac:picMk id="5" creationId="{2D1A0F03-3ECF-6429-E04A-07D78CD763A8}"/>
          </ac:picMkLst>
        </pc:picChg>
        <pc:picChg chg="add del mod">
          <ac:chgData name="Barry Jones" userId="0372f535bcb438a2" providerId="LiveId" clId="{10CEB2A8-92A2-478F-83EE-725242780E91}" dt="2022-10-18T18:03:50.682" v="61005" actId="21"/>
          <ac:picMkLst>
            <pc:docMk/>
            <pc:sldMk cId="2853700025" sldId="430"/>
            <ac:picMk id="6" creationId="{7D926069-1B86-F8F1-390D-A8B6BCDE08DB}"/>
          </ac:picMkLst>
        </pc:picChg>
        <pc:picChg chg="add del mod">
          <ac:chgData name="Barry Jones" userId="0372f535bcb438a2" providerId="LiveId" clId="{10CEB2A8-92A2-478F-83EE-725242780E91}" dt="2022-10-18T18:04:12.922" v="61008" actId="21"/>
          <ac:picMkLst>
            <pc:docMk/>
            <pc:sldMk cId="2853700025" sldId="430"/>
            <ac:picMk id="7" creationId="{05CE5624-29E4-DFA4-5C70-E5C32CED62FF}"/>
          </ac:picMkLst>
        </pc:picChg>
        <pc:picChg chg="add mod ord">
          <ac:chgData name="Barry Jones" userId="0372f535bcb438a2" providerId="LiveId" clId="{10CEB2A8-92A2-478F-83EE-725242780E91}" dt="2022-10-18T18:04:44.254" v="61011" actId="26606"/>
          <ac:picMkLst>
            <pc:docMk/>
            <pc:sldMk cId="2853700025" sldId="430"/>
            <ac:picMk id="8" creationId="{13429CC0-2A15-8C3E-D4B9-18EA3731DD4D}"/>
          </ac:picMkLst>
        </pc:picChg>
        <pc:picChg chg="add mod">
          <ac:chgData name="Barry Jones" userId="0372f535bcb438a2" providerId="LiveId" clId="{10CEB2A8-92A2-478F-83EE-725242780E91}" dt="2022-10-18T18:04:44.254" v="61011" actId="26606"/>
          <ac:picMkLst>
            <pc:docMk/>
            <pc:sldMk cId="2853700025" sldId="430"/>
            <ac:picMk id="9" creationId="{1737DDE2-AD66-B6DC-AA6C-A24A8E2EEDF6}"/>
          </ac:picMkLst>
        </pc:picChg>
      </pc:sldChg>
      <pc:sldChg chg="addSp delSp modSp new mod setBg">
        <pc:chgData name="Barry Jones" userId="0372f535bcb438a2" providerId="LiveId" clId="{10CEB2A8-92A2-478F-83EE-725242780E91}" dt="2022-10-19T18:25:31.639" v="63658" actId="13926"/>
        <pc:sldMkLst>
          <pc:docMk/>
          <pc:sldMk cId="3617285852" sldId="431"/>
        </pc:sldMkLst>
        <pc:spChg chg="del">
          <ac:chgData name="Barry Jones" userId="0372f535bcb438a2" providerId="LiveId" clId="{10CEB2A8-92A2-478F-83EE-725242780E91}" dt="2022-10-18T18:18:56.715" v="61059" actId="26606"/>
          <ac:spMkLst>
            <pc:docMk/>
            <pc:sldMk cId="3617285852" sldId="431"/>
            <ac:spMk id="2" creationId="{07EB419F-954F-3C2D-11A4-BB86F1995776}"/>
          </ac:spMkLst>
        </pc:spChg>
        <pc:spChg chg="add mod">
          <ac:chgData name="Barry Jones" userId="0372f535bcb438a2" providerId="LiveId" clId="{10CEB2A8-92A2-478F-83EE-725242780E91}" dt="2022-10-19T18:25:31.639" v="63658" actId="13926"/>
          <ac:spMkLst>
            <pc:docMk/>
            <pc:sldMk cId="3617285852" sldId="431"/>
            <ac:spMk id="2" creationId="{E9587D55-12E2-DD16-AF7D-6D47F067308F}"/>
          </ac:spMkLst>
        </pc:spChg>
        <pc:spChg chg="del">
          <ac:chgData name="Barry Jones" userId="0372f535bcb438a2" providerId="LiveId" clId="{10CEB2A8-92A2-478F-83EE-725242780E91}" dt="2022-10-18T18:18:48.521" v="61058"/>
          <ac:spMkLst>
            <pc:docMk/>
            <pc:sldMk cId="3617285852" sldId="431"/>
            <ac:spMk id="3" creationId="{C7BF45F6-F9CC-8E93-DB9E-BCB370AEEDF6}"/>
          </ac:spMkLst>
        </pc:spChg>
        <pc:spChg chg="add">
          <ac:chgData name="Barry Jones" userId="0372f535bcb438a2" providerId="LiveId" clId="{10CEB2A8-92A2-478F-83EE-725242780E91}" dt="2022-10-18T18:18:56.715" v="61059" actId="26606"/>
          <ac:spMkLst>
            <pc:docMk/>
            <pc:sldMk cId="3617285852" sldId="431"/>
            <ac:spMk id="9" creationId="{42A4FC2C-047E-45A5-965D-8E1E3BF09BC6}"/>
          </ac:spMkLst>
        </pc:spChg>
        <pc:picChg chg="add mod">
          <ac:chgData name="Barry Jones" userId="0372f535bcb438a2" providerId="LiveId" clId="{10CEB2A8-92A2-478F-83EE-725242780E91}" dt="2022-10-18T18:18:56.715" v="61059" actId="26606"/>
          <ac:picMkLst>
            <pc:docMk/>
            <pc:sldMk cId="3617285852" sldId="431"/>
            <ac:picMk id="4" creationId="{4231FF0C-7577-B2F7-F8E2-94FE2AA5F816}"/>
          </ac:picMkLst>
        </pc:picChg>
      </pc:sldChg>
      <pc:sldChg chg="addSp delSp modSp new del mod ord setBg addAnim delAnim">
        <pc:chgData name="Barry Jones" userId="0372f535bcb438a2" providerId="LiveId" clId="{10CEB2A8-92A2-478F-83EE-725242780E91}" dt="2022-10-19T16:59:08.985" v="63445" actId="2696"/>
        <pc:sldMkLst>
          <pc:docMk/>
          <pc:sldMk cId="385992666" sldId="432"/>
        </pc:sldMkLst>
        <pc:spChg chg="mod ord">
          <ac:chgData name="Barry Jones" userId="0372f535bcb438a2" providerId="LiveId" clId="{10CEB2A8-92A2-478F-83EE-725242780E91}" dt="2022-10-19T16:40:01.817" v="62872" actId="6549"/>
          <ac:spMkLst>
            <pc:docMk/>
            <pc:sldMk cId="385992666" sldId="432"/>
            <ac:spMk id="2" creationId="{D38A9A8A-188F-E078-4917-B3E6A0B3E05F}"/>
          </ac:spMkLst>
        </pc:spChg>
        <pc:spChg chg="del">
          <ac:chgData name="Barry Jones" userId="0372f535bcb438a2" providerId="LiveId" clId="{10CEB2A8-92A2-478F-83EE-725242780E91}" dt="2022-10-18T19:44:12.649" v="61136"/>
          <ac:spMkLst>
            <pc:docMk/>
            <pc:sldMk cId="385992666" sldId="432"/>
            <ac:spMk id="3" creationId="{9E86880E-260B-473A-BCB7-8E14653D0D2C}"/>
          </ac:spMkLst>
        </pc:spChg>
        <pc:spChg chg="add del mod">
          <ac:chgData name="Barry Jones" userId="0372f535bcb438a2" providerId="LiveId" clId="{10CEB2A8-92A2-478F-83EE-725242780E91}" dt="2022-10-19T16:43:25.270" v="62892"/>
          <ac:spMkLst>
            <pc:docMk/>
            <pc:sldMk cId="385992666" sldId="432"/>
            <ac:spMk id="7" creationId="{AD1B0EF2-6BDF-14B8-76FA-573B5814D2D5}"/>
          </ac:spMkLst>
        </pc:spChg>
        <pc:spChg chg="add del mod">
          <ac:chgData name="Barry Jones" userId="0372f535bcb438a2" providerId="LiveId" clId="{10CEB2A8-92A2-478F-83EE-725242780E91}" dt="2022-10-19T16:43:48.726" v="62896"/>
          <ac:spMkLst>
            <pc:docMk/>
            <pc:sldMk cId="385992666" sldId="432"/>
            <ac:spMk id="8" creationId="{B33B54F5-FEF3-3860-1311-1B39CF20A8D3}"/>
          </ac:spMkLst>
        </pc:spChg>
        <pc:spChg chg="add del">
          <ac:chgData name="Barry Jones" userId="0372f535bcb438a2" providerId="LiveId" clId="{10CEB2A8-92A2-478F-83EE-725242780E91}" dt="2022-10-18T19:46:15.494" v="61140" actId="26606"/>
          <ac:spMkLst>
            <pc:docMk/>
            <pc:sldMk cId="385992666" sldId="432"/>
            <ac:spMk id="11" creationId="{7316481C-0A49-4796-812B-0D64F063B720}"/>
          </ac:spMkLst>
        </pc:spChg>
        <pc:spChg chg="add del">
          <ac:chgData name="Barry Jones" userId="0372f535bcb438a2" providerId="LiveId" clId="{10CEB2A8-92A2-478F-83EE-725242780E91}" dt="2022-10-18T19:46:15.494" v="61140" actId="26606"/>
          <ac:spMkLst>
            <pc:docMk/>
            <pc:sldMk cId="385992666" sldId="432"/>
            <ac:spMk id="13" creationId="{A5271697-90F1-4A23-8EF2-0179F2EAFACB}"/>
          </ac:spMkLst>
        </pc:spChg>
        <pc:spChg chg="add del">
          <ac:chgData name="Barry Jones" userId="0372f535bcb438a2" providerId="LiveId" clId="{10CEB2A8-92A2-478F-83EE-725242780E91}" dt="2022-10-18T19:46:15.494" v="61140" actId="26606"/>
          <ac:spMkLst>
            <pc:docMk/>
            <pc:sldMk cId="385992666" sldId="432"/>
            <ac:spMk id="37" creationId="{D9F5512A-48E1-4C07-B75E-3CCC517B6804}"/>
          </ac:spMkLst>
        </pc:spChg>
        <pc:spChg chg="add del mod ord">
          <ac:chgData name="Barry Jones" userId="0372f535bcb438a2" providerId="LiveId" clId="{10CEB2A8-92A2-478F-83EE-725242780E91}" dt="2022-10-19T16:43:06.407" v="62888" actId="21"/>
          <ac:spMkLst>
            <pc:docMk/>
            <pc:sldMk cId="385992666" sldId="432"/>
            <ac:spMk id="41" creationId="{64992E86-390E-A053-9755-49843CEB8E60}"/>
          </ac:spMkLst>
        </pc:spChg>
        <pc:spChg chg="add del">
          <ac:chgData name="Barry Jones" userId="0372f535bcb438a2" providerId="LiveId" clId="{10CEB2A8-92A2-478F-83EE-725242780E91}" dt="2022-10-18T19:46:46.759" v="61171" actId="26606"/>
          <ac:spMkLst>
            <pc:docMk/>
            <pc:sldMk cId="385992666" sldId="432"/>
            <ac:spMk id="44" creationId="{26FF42C2-EA15-4154-B242-E98E88CED99C}"/>
          </ac:spMkLst>
        </pc:spChg>
        <pc:spChg chg="add del">
          <ac:chgData name="Barry Jones" userId="0372f535bcb438a2" providerId="LiveId" clId="{10CEB2A8-92A2-478F-83EE-725242780E91}" dt="2022-10-18T19:46:46.759" v="61171" actId="26606"/>
          <ac:spMkLst>
            <pc:docMk/>
            <pc:sldMk cId="385992666" sldId="432"/>
            <ac:spMk id="46" creationId="{D79DE9F7-28C4-4856-BA57-D696E124C137}"/>
          </ac:spMkLst>
        </pc:spChg>
        <pc:spChg chg="add del">
          <ac:chgData name="Barry Jones" userId="0372f535bcb438a2" providerId="LiveId" clId="{10CEB2A8-92A2-478F-83EE-725242780E91}" dt="2022-10-18T19:46:46.759" v="61171" actId="26606"/>
          <ac:spMkLst>
            <pc:docMk/>
            <pc:sldMk cId="385992666" sldId="432"/>
            <ac:spMk id="48" creationId="{E1F9ED9C-121B-44C6-A308-5824769C40D5}"/>
          </ac:spMkLst>
        </pc:spChg>
        <pc:spChg chg="add del">
          <ac:chgData name="Barry Jones" userId="0372f535bcb438a2" providerId="LiveId" clId="{10CEB2A8-92A2-478F-83EE-725242780E91}" dt="2022-10-18T19:46:46.759" v="61171" actId="26606"/>
          <ac:spMkLst>
            <pc:docMk/>
            <pc:sldMk cId="385992666" sldId="432"/>
            <ac:spMk id="50" creationId="{4A5F8185-F27B-4E99-A06C-007336FE3F2D}"/>
          </ac:spMkLst>
        </pc:spChg>
        <pc:spChg chg="add del">
          <ac:chgData name="Barry Jones" userId="0372f535bcb438a2" providerId="LiveId" clId="{10CEB2A8-92A2-478F-83EE-725242780E91}" dt="2022-10-18T19:46:46.728" v="61170" actId="26606"/>
          <ac:spMkLst>
            <pc:docMk/>
            <pc:sldMk cId="385992666" sldId="432"/>
            <ac:spMk id="55" creationId="{9825EEB4-E185-4371-A8FF-AF57010F7B03}"/>
          </ac:spMkLst>
        </pc:spChg>
        <pc:spChg chg="add del">
          <ac:chgData name="Barry Jones" userId="0372f535bcb438a2" providerId="LiveId" clId="{10CEB2A8-92A2-478F-83EE-725242780E91}" dt="2022-10-18T19:46:46.728" v="61170" actId="26606"/>
          <ac:spMkLst>
            <pc:docMk/>
            <pc:sldMk cId="385992666" sldId="432"/>
            <ac:spMk id="57" creationId="{8EA2E5B2-7E46-41D7-993E-1472B65EDE2D}"/>
          </ac:spMkLst>
        </pc:spChg>
        <pc:spChg chg="add del">
          <ac:chgData name="Barry Jones" userId="0372f535bcb438a2" providerId="LiveId" clId="{10CEB2A8-92A2-478F-83EE-725242780E91}" dt="2022-10-18T19:46:46.728" v="61170" actId="26606"/>
          <ac:spMkLst>
            <pc:docMk/>
            <pc:sldMk cId="385992666" sldId="432"/>
            <ac:spMk id="59" creationId="{789E161B-D345-4E9F-985D-649330815F57}"/>
          </ac:spMkLst>
        </pc:spChg>
        <pc:spChg chg="add del">
          <ac:chgData name="Barry Jones" userId="0372f535bcb438a2" providerId="LiveId" clId="{10CEB2A8-92A2-478F-83EE-725242780E91}" dt="2022-10-18T19:49:09.163" v="61175" actId="26606"/>
          <ac:spMkLst>
            <pc:docMk/>
            <pc:sldMk cId="385992666" sldId="432"/>
            <ac:spMk id="61" creationId="{7C98A213-5994-475E-B327-DC6EC27FBA8B}"/>
          </ac:spMkLst>
        </pc:spChg>
        <pc:spChg chg="add del">
          <ac:chgData name="Barry Jones" userId="0372f535bcb438a2" providerId="LiveId" clId="{10CEB2A8-92A2-478F-83EE-725242780E91}" dt="2022-10-18T19:49:09.163" v="61175" actId="26606"/>
          <ac:spMkLst>
            <pc:docMk/>
            <pc:sldMk cId="385992666" sldId="432"/>
            <ac:spMk id="62" creationId="{4B030A0D-0DAD-4A99-89BB-419527D6A64B}"/>
          </ac:spMkLst>
        </pc:spChg>
        <pc:spChg chg="add del">
          <ac:chgData name="Barry Jones" userId="0372f535bcb438a2" providerId="LiveId" clId="{10CEB2A8-92A2-478F-83EE-725242780E91}" dt="2022-10-19T16:37:25.657" v="62829" actId="26606"/>
          <ac:spMkLst>
            <pc:docMk/>
            <pc:sldMk cId="385992666" sldId="432"/>
            <ac:spMk id="67" creationId="{7316481C-0A49-4796-812B-0D64F063B720}"/>
          </ac:spMkLst>
        </pc:spChg>
        <pc:spChg chg="add del">
          <ac:chgData name="Barry Jones" userId="0372f535bcb438a2" providerId="LiveId" clId="{10CEB2A8-92A2-478F-83EE-725242780E91}" dt="2022-10-19T16:37:25.657" v="62829" actId="26606"/>
          <ac:spMkLst>
            <pc:docMk/>
            <pc:sldMk cId="385992666" sldId="432"/>
            <ac:spMk id="69" creationId="{A5271697-90F1-4A23-8EF2-0179F2EAFACB}"/>
          </ac:spMkLst>
        </pc:spChg>
        <pc:spChg chg="add del">
          <ac:chgData name="Barry Jones" userId="0372f535bcb438a2" providerId="LiveId" clId="{10CEB2A8-92A2-478F-83EE-725242780E91}" dt="2022-10-19T16:37:25.657" v="62829" actId="26606"/>
          <ac:spMkLst>
            <pc:docMk/>
            <pc:sldMk cId="385992666" sldId="432"/>
            <ac:spMk id="93" creationId="{D9F5512A-48E1-4C07-B75E-3CCC517B6804}"/>
          </ac:spMkLst>
        </pc:spChg>
        <pc:spChg chg="add del">
          <ac:chgData name="Barry Jones" userId="0372f535bcb438a2" providerId="LiveId" clId="{10CEB2A8-92A2-478F-83EE-725242780E91}" dt="2022-10-19T16:37:25.605" v="62828" actId="26606"/>
          <ac:spMkLst>
            <pc:docMk/>
            <pc:sldMk cId="385992666" sldId="432"/>
            <ac:spMk id="98" creationId="{B497CCB5-5FC2-473C-AFCC-2430CEF1DF71}"/>
          </ac:spMkLst>
        </pc:spChg>
        <pc:spChg chg="add del">
          <ac:chgData name="Barry Jones" userId="0372f535bcb438a2" providerId="LiveId" clId="{10CEB2A8-92A2-478F-83EE-725242780E91}" dt="2022-10-19T16:37:25.605" v="62828" actId="26606"/>
          <ac:spMkLst>
            <pc:docMk/>
            <pc:sldMk cId="385992666" sldId="432"/>
            <ac:spMk id="100" creationId="{599C8C75-BFDF-44E7-A028-EEB5EDD58817}"/>
          </ac:spMkLst>
        </pc:spChg>
        <pc:spChg chg="add del">
          <ac:chgData name="Barry Jones" userId="0372f535bcb438a2" providerId="LiveId" clId="{10CEB2A8-92A2-478F-83EE-725242780E91}" dt="2022-10-19T16:38:13.423" v="62830" actId="26606"/>
          <ac:spMkLst>
            <pc:docMk/>
            <pc:sldMk cId="385992666" sldId="432"/>
            <ac:spMk id="123" creationId="{7316481C-0A49-4796-812B-0D64F063B720}"/>
          </ac:spMkLst>
        </pc:spChg>
        <pc:spChg chg="add del">
          <ac:chgData name="Barry Jones" userId="0372f535bcb438a2" providerId="LiveId" clId="{10CEB2A8-92A2-478F-83EE-725242780E91}" dt="2022-10-19T16:38:13.423" v="62830" actId="26606"/>
          <ac:spMkLst>
            <pc:docMk/>
            <pc:sldMk cId="385992666" sldId="432"/>
            <ac:spMk id="124" creationId="{D9F5512A-48E1-4C07-B75E-3CCC517B6804}"/>
          </ac:spMkLst>
        </pc:spChg>
        <pc:spChg chg="add del">
          <ac:chgData name="Barry Jones" userId="0372f535bcb438a2" providerId="LiveId" clId="{10CEB2A8-92A2-478F-83EE-725242780E91}" dt="2022-10-19T16:38:13.423" v="62830" actId="26606"/>
          <ac:spMkLst>
            <pc:docMk/>
            <pc:sldMk cId="385992666" sldId="432"/>
            <ac:spMk id="125" creationId="{A5271697-90F1-4A23-8EF2-0179F2EAFACB}"/>
          </ac:spMkLst>
        </pc:spChg>
        <pc:spChg chg="add">
          <ac:chgData name="Barry Jones" userId="0372f535bcb438a2" providerId="LiveId" clId="{10CEB2A8-92A2-478F-83EE-725242780E91}" dt="2022-10-19T16:38:13.423" v="62830" actId="26606"/>
          <ac:spMkLst>
            <pc:docMk/>
            <pc:sldMk cId="385992666" sldId="432"/>
            <ac:spMk id="130" creationId="{D898B8EB-E53C-4E72-9817-B4BFCAD73600}"/>
          </ac:spMkLst>
        </pc:spChg>
        <pc:spChg chg="add">
          <ac:chgData name="Barry Jones" userId="0372f535bcb438a2" providerId="LiveId" clId="{10CEB2A8-92A2-478F-83EE-725242780E91}" dt="2022-10-19T16:38:13.423" v="62830" actId="26606"/>
          <ac:spMkLst>
            <pc:docMk/>
            <pc:sldMk cId="385992666" sldId="432"/>
            <ac:spMk id="132" creationId="{4E130362-2F35-4AB7-9EA5-DBC0F771A58D}"/>
          </ac:spMkLst>
        </pc:spChg>
        <pc:spChg chg="add">
          <ac:chgData name="Barry Jones" userId="0372f535bcb438a2" providerId="LiveId" clId="{10CEB2A8-92A2-478F-83EE-725242780E91}" dt="2022-10-19T16:38:13.423" v="62830" actId="26606"/>
          <ac:spMkLst>
            <pc:docMk/>
            <pc:sldMk cId="385992666" sldId="432"/>
            <ac:spMk id="134" creationId="{56BE988C-7A5B-41EC-A46C-AEA93D8D32FD}"/>
          </ac:spMkLst>
        </pc:spChg>
        <pc:spChg chg="add">
          <ac:chgData name="Barry Jones" userId="0372f535bcb438a2" providerId="LiveId" clId="{10CEB2A8-92A2-478F-83EE-725242780E91}" dt="2022-10-19T16:38:13.423" v="62830" actId="26606"/>
          <ac:spMkLst>
            <pc:docMk/>
            <pc:sldMk cId="385992666" sldId="432"/>
            <ac:spMk id="136" creationId="{E3CB1EC0-40A9-4D5E-B7E2-6E3423CE28B2}"/>
          </ac:spMkLst>
        </pc:spChg>
        <pc:spChg chg="add">
          <ac:chgData name="Barry Jones" userId="0372f535bcb438a2" providerId="LiveId" clId="{10CEB2A8-92A2-478F-83EE-725242780E91}" dt="2022-10-19T16:38:13.423" v="62830" actId="26606"/>
          <ac:spMkLst>
            <pc:docMk/>
            <pc:sldMk cId="385992666" sldId="432"/>
            <ac:spMk id="138" creationId="{DCBE52EF-2889-423F-947C-0E44A760D696}"/>
          </ac:spMkLst>
        </pc:spChg>
        <pc:grpChg chg="add del">
          <ac:chgData name="Barry Jones" userId="0372f535bcb438a2" providerId="LiveId" clId="{10CEB2A8-92A2-478F-83EE-725242780E91}" dt="2022-10-18T19:46:15.494" v="61140" actId="26606"/>
          <ac:grpSpMkLst>
            <pc:docMk/>
            <pc:sldMk cId="385992666" sldId="432"/>
            <ac:grpSpMk id="15" creationId="{1F49CE81-B2F4-47B2-9D4A-886DCE0A8404}"/>
          </ac:grpSpMkLst>
        </pc:grpChg>
        <pc:grpChg chg="add del">
          <ac:chgData name="Barry Jones" userId="0372f535bcb438a2" providerId="LiveId" clId="{10CEB2A8-92A2-478F-83EE-725242780E91}" dt="2022-10-19T16:37:25.657" v="62829" actId="26606"/>
          <ac:grpSpMkLst>
            <pc:docMk/>
            <pc:sldMk cId="385992666" sldId="432"/>
            <ac:grpSpMk id="71" creationId="{1F49CE81-B2F4-47B2-9D4A-886DCE0A8404}"/>
          </ac:grpSpMkLst>
        </pc:grpChg>
        <pc:grpChg chg="add del">
          <ac:chgData name="Barry Jones" userId="0372f535bcb438a2" providerId="LiveId" clId="{10CEB2A8-92A2-478F-83EE-725242780E91}" dt="2022-10-19T16:38:13.423" v="62830" actId="26606"/>
          <ac:grpSpMkLst>
            <pc:docMk/>
            <pc:sldMk cId="385992666" sldId="432"/>
            <ac:grpSpMk id="102" creationId="{4CB581D0-0B25-4552-8130-B8C8B8D8EA5C}"/>
          </ac:grpSpMkLst>
        </pc:grpChg>
        <pc:picChg chg="add mod ord">
          <ac:chgData name="Barry Jones" userId="0372f535bcb438a2" providerId="LiveId" clId="{10CEB2A8-92A2-478F-83EE-725242780E91}" dt="2022-10-19T16:38:13.423" v="62830" actId="26606"/>
          <ac:picMkLst>
            <pc:docMk/>
            <pc:sldMk cId="385992666" sldId="432"/>
            <ac:picMk id="3" creationId="{FC221164-A945-3D18-BB67-E8FFF032C332}"/>
          </ac:picMkLst>
        </pc:picChg>
        <pc:picChg chg="add mod">
          <ac:chgData name="Barry Jones" userId="0372f535bcb438a2" providerId="LiveId" clId="{10CEB2A8-92A2-478F-83EE-725242780E91}" dt="2022-10-19T16:38:13.423" v="62830" actId="26606"/>
          <ac:picMkLst>
            <pc:docMk/>
            <pc:sldMk cId="385992666" sldId="432"/>
            <ac:picMk id="4" creationId="{7FCD6C27-209D-0558-3177-EC28C34E7351}"/>
          </ac:picMkLst>
        </pc:picChg>
        <pc:picChg chg="add mod">
          <ac:chgData name="Barry Jones" userId="0372f535bcb438a2" providerId="LiveId" clId="{10CEB2A8-92A2-478F-83EE-725242780E91}" dt="2022-10-19T16:38:13.423" v="62830" actId="26606"/>
          <ac:picMkLst>
            <pc:docMk/>
            <pc:sldMk cId="385992666" sldId="432"/>
            <ac:picMk id="5" creationId="{1FFA7D7D-6E00-F214-C202-FC688C5BFD9B}"/>
          </ac:picMkLst>
        </pc:picChg>
        <pc:picChg chg="add mod ord">
          <ac:chgData name="Barry Jones" userId="0372f535bcb438a2" providerId="LiveId" clId="{10CEB2A8-92A2-478F-83EE-725242780E91}" dt="2022-10-19T16:38:13.423" v="62830" actId="26606"/>
          <ac:picMkLst>
            <pc:docMk/>
            <pc:sldMk cId="385992666" sldId="432"/>
            <ac:picMk id="6" creationId="{ABBED786-59D7-9441-6327-6946951C823F}"/>
          </ac:picMkLst>
        </pc:picChg>
      </pc:sldChg>
      <pc:sldChg chg="addSp delSp modSp add mod">
        <pc:chgData name="Barry Jones" userId="0372f535bcb438a2" providerId="LiveId" clId="{10CEB2A8-92A2-478F-83EE-725242780E91}" dt="2022-11-01T12:45:34.048" v="66732" actId="255"/>
        <pc:sldMkLst>
          <pc:docMk/>
          <pc:sldMk cId="2779566306" sldId="433"/>
        </pc:sldMkLst>
        <pc:spChg chg="mod">
          <ac:chgData name="Barry Jones" userId="0372f535bcb438a2" providerId="LiveId" clId="{10CEB2A8-92A2-478F-83EE-725242780E91}" dt="2022-10-19T16:47:32.028" v="63117" actId="26606"/>
          <ac:spMkLst>
            <pc:docMk/>
            <pc:sldMk cId="2779566306" sldId="433"/>
            <ac:spMk id="2" creationId="{4C531664-7495-9EA5-7DE3-4AB4A0A81C06}"/>
          </ac:spMkLst>
        </pc:spChg>
        <pc:spChg chg="mod">
          <ac:chgData name="Barry Jones" userId="0372f535bcb438a2" providerId="LiveId" clId="{10CEB2A8-92A2-478F-83EE-725242780E91}" dt="2022-11-01T12:45:34.048" v="66732" actId="255"/>
          <ac:spMkLst>
            <pc:docMk/>
            <pc:sldMk cId="2779566306" sldId="433"/>
            <ac:spMk id="3" creationId="{E56C14C0-A690-D275-E1E4-4C76474FC6D8}"/>
          </ac:spMkLst>
        </pc:spChg>
        <pc:spChg chg="del">
          <ac:chgData name="Barry Jones" userId="0372f535bcb438a2" providerId="LiveId" clId="{10CEB2A8-92A2-478F-83EE-725242780E91}" dt="2022-10-19T16:47:32.028" v="63117" actId="26606"/>
          <ac:spMkLst>
            <pc:docMk/>
            <pc:sldMk cId="2779566306" sldId="433"/>
            <ac:spMk id="16" creationId="{45D37F4E-DDB4-456B-97E0-9937730A039F}"/>
          </ac:spMkLst>
        </pc:spChg>
        <pc:spChg chg="del">
          <ac:chgData name="Barry Jones" userId="0372f535bcb438a2" providerId="LiveId" clId="{10CEB2A8-92A2-478F-83EE-725242780E91}" dt="2022-10-19T16:47:32.028" v="63117" actId="26606"/>
          <ac:spMkLst>
            <pc:docMk/>
            <pc:sldMk cId="2779566306" sldId="433"/>
            <ac:spMk id="17" creationId="{B2DD41CD-8F47-4F56-AD12-4E2FF7696987}"/>
          </ac:spMkLst>
        </pc:spChg>
        <pc:spChg chg="add">
          <ac:chgData name="Barry Jones" userId="0372f535bcb438a2" providerId="LiveId" clId="{10CEB2A8-92A2-478F-83EE-725242780E91}" dt="2022-10-19T16:47:32.028" v="63117" actId="26606"/>
          <ac:spMkLst>
            <pc:docMk/>
            <pc:sldMk cId="2779566306" sldId="433"/>
            <ac:spMk id="22" creationId="{4C2AC11E-3162-4990-A36E-92B07ECF16C2}"/>
          </ac:spMkLst>
        </pc:spChg>
        <pc:spChg chg="add">
          <ac:chgData name="Barry Jones" userId="0372f535bcb438a2" providerId="LiveId" clId="{10CEB2A8-92A2-478F-83EE-725242780E91}" dt="2022-10-19T16:47:32.028" v="63117" actId="26606"/>
          <ac:spMkLst>
            <pc:docMk/>
            <pc:sldMk cId="2779566306" sldId="433"/>
            <ac:spMk id="24" creationId="{9073D962-D3D2-4A72-8593-65C213CBFFC3}"/>
          </ac:spMkLst>
        </pc:spChg>
        <pc:spChg chg="add">
          <ac:chgData name="Barry Jones" userId="0372f535bcb438a2" providerId="LiveId" clId="{10CEB2A8-92A2-478F-83EE-725242780E91}" dt="2022-10-19T16:47:32.028" v="63117" actId="26606"/>
          <ac:spMkLst>
            <pc:docMk/>
            <pc:sldMk cId="2779566306" sldId="433"/>
            <ac:spMk id="26" creationId="{2387511B-F6E1-4929-AC90-94FB8B6B0F41}"/>
          </ac:spMkLst>
        </pc:spChg>
        <pc:spChg chg="add">
          <ac:chgData name="Barry Jones" userId="0372f535bcb438a2" providerId="LiveId" clId="{10CEB2A8-92A2-478F-83EE-725242780E91}" dt="2022-10-19T16:47:32.028" v="63117" actId="26606"/>
          <ac:spMkLst>
            <pc:docMk/>
            <pc:sldMk cId="2779566306" sldId="433"/>
            <ac:spMk id="28" creationId="{AA58F78C-27AB-465F-AA33-15E08AF267F9}"/>
          </ac:spMkLst>
        </pc:spChg>
        <pc:picChg chg="del">
          <ac:chgData name="Barry Jones" userId="0372f535bcb438a2" providerId="LiveId" clId="{10CEB2A8-92A2-478F-83EE-725242780E91}" dt="2022-10-19T16:45:21.430" v="63109" actId="21"/>
          <ac:picMkLst>
            <pc:docMk/>
            <pc:sldMk cId="2779566306" sldId="433"/>
            <ac:picMk id="4" creationId="{865DF04C-A26C-B9EF-D9E8-44892D331776}"/>
          </ac:picMkLst>
        </pc:picChg>
        <pc:picChg chg="add mod ord">
          <ac:chgData name="Barry Jones" userId="0372f535bcb438a2" providerId="LiveId" clId="{10CEB2A8-92A2-478F-83EE-725242780E91}" dt="2022-10-19T16:47:32.028" v="63117" actId="26606"/>
          <ac:picMkLst>
            <pc:docMk/>
            <pc:sldMk cId="2779566306" sldId="433"/>
            <ac:picMk id="5" creationId="{D5C0DB23-A75E-A317-730E-30F701D4B39C}"/>
          </ac:picMkLst>
        </pc:picChg>
        <pc:picChg chg="add mod">
          <ac:chgData name="Barry Jones" userId="0372f535bcb438a2" providerId="LiveId" clId="{10CEB2A8-92A2-478F-83EE-725242780E91}" dt="2022-10-19T16:47:32.028" v="63117" actId="26606"/>
          <ac:picMkLst>
            <pc:docMk/>
            <pc:sldMk cId="2779566306" sldId="433"/>
            <ac:picMk id="6" creationId="{65BD9990-4B8C-24CB-62B4-B28B684DC18F}"/>
          </ac:picMkLst>
        </pc:picChg>
        <pc:picChg chg="add mod">
          <ac:chgData name="Barry Jones" userId="0372f535bcb438a2" providerId="LiveId" clId="{10CEB2A8-92A2-478F-83EE-725242780E91}" dt="2022-10-19T16:47:32.028" v="63117" actId="26606"/>
          <ac:picMkLst>
            <pc:docMk/>
            <pc:sldMk cId="2779566306" sldId="433"/>
            <ac:picMk id="7" creationId="{CCA504D5-DF6E-111E-FB8B-C73C8940B29F}"/>
          </ac:picMkLst>
        </pc:picChg>
        <pc:picChg chg="add mod">
          <ac:chgData name="Barry Jones" userId="0372f535bcb438a2" providerId="LiveId" clId="{10CEB2A8-92A2-478F-83EE-725242780E91}" dt="2022-10-19T16:47:32.028" v="63117" actId="26606"/>
          <ac:picMkLst>
            <pc:docMk/>
            <pc:sldMk cId="2779566306" sldId="433"/>
            <ac:picMk id="8" creationId="{6FA3C1DB-7301-121B-3DBF-5F03A9808046}"/>
          </ac:picMkLst>
        </pc:picChg>
      </pc:sldChg>
      <pc:sldChg chg="modSp new del mod">
        <pc:chgData name="Barry Jones" userId="0372f535bcb438a2" providerId="LiveId" clId="{10CEB2A8-92A2-478F-83EE-725242780E91}" dt="2022-10-19T16:39:39.377" v="62835" actId="2696"/>
        <pc:sldMkLst>
          <pc:docMk/>
          <pc:sldMk cId="3298582440" sldId="433"/>
        </pc:sldMkLst>
        <pc:spChg chg="mod">
          <ac:chgData name="Barry Jones" userId="0372f535bcb438a2" providerId="LiveId" clId="{10CEB2A8-92A2-478F-83EE-725242780E91}" dt="2022-10-19T16:32:08.641" v="62794" actId="20577"/>
          <ac:spMkLst>
            <pc:docMk/>
            <pc:sldMk cId="3298582440" sldId="433"/>
            <ac:spMk id="2" creationId="{BA944B29-68D5-5E57-0D57-FCC114F42482}"/>
          </ac:spMkLst>
        </pc:spChg>
        <pc:spChg chg="mod">
          <ac:chgData name="Barry Jones" userId="0372f535bcb438a2" providerId="LiveId" clId="{10CEB2A8-92A2-478F-83EE-725242780E91}" dt="2022-10-19T16:32:20.632" v="62824" actId="115"/>
          <ac:spMkLst>
            <pc:docMk/>
            <pc:sldMk cId="3298582440" sldId="433"/>
            <ac:spMk id="3" creationId="{C3DF8FAF-3C4D-6EFF-A405-95133BF2CCD2}"/>
          </ac:spMkLst>
        </pc:spChg>
      </pc:sldChg>
      <pc:sldChg chg="addSp delSp modSp new mod setBg">
        <pc:chgData name="Barry Jones" userId="0372f535bcb438a2" providerId="LiveId" clId="{10CEB2A8-92A2-478F-83EE-725242780E91}" dt="2022-10-20T16:44:08.696" v="64495" actId="26606"/>
        <pc:sldMkLst>
          <pc:docMk/>
          <pc:sldMk cId="1302634734" sldId="434"/>
        </pc:sldMkLst>
        <pc:spChg chg="mod">
          <ac:chgData name="Barry Jones" userId="0372f535bcb438a2" providerId="LiveId" clId="{10CEB2A8-92A2-478F-83EE-725242780E91}" dt="2022-10-20T16:44:08.696" v="64495" actId="26606"/>
          <ac:spMkLst>
            <pc:docMk/>
            <pc:sldMk cId="1302634734" sldId="434"/>
            <ac:spMk id="2" creationId="{647ED62D-4280-BCBD-1830-81B0C6F94096}"/>
          </ac:spMkLst>
        </pc:spChg>
        <pc:spChg chg="del">
          <ac:chgData name="Barry Jones" userId="0372f535bcb438a2" providerId="LiveId" clId="{10CEB2A8-92A2-478F-83EE-725242780E91}" dt="2022-10-20T15:58:43.122" v="63836"/>
          <ac:spMkLst>
            <pc:docMk/>
            <pc:sldMk cId="1302634734" sldId="434"/>
            <ac:spMk id="3" creationId="{12EC1B2D-9345-3B5D-FF2C-BADD4E05F41F}"/>
          </ac:spMkLst>
        </pc:spChg>
        <pc:spChg chg="add mod">
          <ac:chgData name="Barry Jones" userId="0372f535bcb438a2" providerId="LiveId" clId="{10CEB2A8-92A2-478F-83EE-725242780E91}" dt="2022-10-20T16:44:08.696" v="64495" actId="26606"/>
          <ac:spMkLst>
            <pc:docMk/>
            <pc:sldMk cId="1302634734" sldId="434"/>
            <ac:spMk id="6" creationId="{810A4762-490D-6DA9-55DD-1138B41A67F3}"/>
          </ac:spMkLst>
        </pc:spChg>
        <pc:spChg chg="add">
          <ac:chgData name="Barry Jones" userId="0372f535bcb438a2" providerId="LiveId" clId="{10CEB2A8-92A2-478F-83EE-725242780E91}" dt="2022-10-20T16:44:08.696" v="64495" actId="26606"/>
          <ac:spMkLst>
            <pc:docMk/>
            <pc:sldMk cId="1302634734" sldId="434"/>
            <ac:spMk id="11" creationId="{9D25F302-27C5-414F-97F8-6EA0A6C028BA}"/>
          </ac:spMkLst>
        </pc:spChg>
        <pc:spChg chg="add">
          <ac:chgData name="Barry Jones" userId="0372f535bcb438a2" providerId="LiveId" clId="{10CEB2A8-92A2-478F-83EE-725242780E91}" dt="2022-10-20T16:44:08.696" v="64495" actId="26606"/>
          <ac:spMkLst>
            <pc:docMk/>
            <pc:sldMk cId="1302634734" sldId="434"/>
            <ac:spMk id="13" creationId="{830A36F8-48C2-4842-A87B-8CE8DF4E7FD2}"/>
          </ac:spMkLst>
        </pc:spChg>
        <pc:spChg chg="add">
          <ac:chgData name="Barry Jones" userId="0372f535bcb438a2" providerId="LiveId" clId="{10CEB2A8-92A2-478F-83EE-725242780E91}" dt="2022-10-20T16:44:08.696" v="64495" actId="26606"/>
          <ac:spMkLst>
            <pc:docMk/>
            <pc:sldMk cId="1302634734" sldId="434"/>
            <ac:spMk id="15" creationId="{51C89C42-AF83-451A-81EA-4728447557EF}"/>
          </ac:spMkLst>
        </pc:spChg>
        <pc:picChg chg="add mod ord">
          <ac:chgData name="Barry Jones" userId="0372f535bcb438a2" providerId="LiveId" clId="{10CEB2A8-92A2-478F-83EE-725242780E91}" dt="2022-10-20T16:44:08.696" v="64495" actId="26606"/>
          <ac:picMkLst>
            <pc:docMk/>
            <pc:sldMk cId="1302634734" sldId="434"/>
            <ac:picMk id="4" creationId="{D0876B71-4A5E-39B1-83D0-1310D71F16C9}"/>
          </ac:picMkLst>
        </pc:picChg>
      </pc:sldChg>
      <pc:sldChg chg="new del">
        <pc:chgData name="Barry Jones" userId="0372f535bcb438a2" providerId="LiveId" clId="{10CEB2A8-92A2-478F-83EE-725242780E91}" dt="2022-10-19T17:22:46.548" v="63472" actId="2696"/>
        <pc:sldMkLst>
          <pc:docMk/>
          <pc:sldMk cId="3776224864" sldId="434"/>
        </pc:sldMkLst>
      </pc:sldChg>
      <pc:sldChg chg="addSp delSp modSp new mod setBg">
        <pc:chgData name="Barry Jones" userId="0372f535bcb438a2" providerId="LiveId" clId="{10CEB2A8-92A2-478F-83EE-725242780E91}" dt="2022-10-20T16:43:54.851" v="64494" actId="26606"/>
        <pc:sldMkLst>
          <pc:docMk/>
          <pc:sldMk cId="2051385229" sldId="435"/>
        </pc:sldMkLst>
        <pc:spChg chg="mod ord">
          <ac:chgData name="Barry Jones" userId="0372f535bcb438a2" providerId="LiveId" clId="{10CEB2A8-92A2-478F-83EE-725242780E91}" dt="2022-10-20T16:43:54.851" v="64494" actId="26606"/>
          <ac:spMkLst>
            <pc:docMk/>
            <pc:sldMk cId="2051385229" sldId="435"/>
            <ac:spMk id="2" creationId="{156D3991-BFC0-31A0-2AE1-BA68821AE486}"/>
          </ac:spMkLst>
        </pc:spChg>
        <pc:spChg chg="del">
          <ac:chgData name="Barry Jones" userId="0372f535bcb438a2" providerId="LiveId" clId="{10CEB2A8-92A2-478F-83EE-725242780E91}" dt="2022-10-20T16:03:20.483" v="63871"/>
          <ac:spMkLst>
            <pc:docMk/>
            <pc:sldMk cId="2051385229" sldId="435"/>
            <ac:spMk id="3" creationId="{F21B381B-69C2-467A-BB25-C30E699745E8}"/>
          </ac:spMkLst>
        </pc:spChg>
        <pc:spChg chg="add del">
          <ac:chgData name="Barry Jones" userId="0372f535bcb438a2" providerId="LiveId" clId="{10CEB2A8-92A2-478F-83EE-725242780E91}" dt="2022-10-20T16:05:59.314" v="63876" actId="26606"/>
          <ac:spMkLst>
            <pc:docMk/>
            <pc:sldMk cId="2051385229" sldId="435"/>
            <ac:spMk id="11" creationId="{96918796-2918-40D6-BE3A-4600C47FCD42}"/>
          </ac:spMkLst>
        </pc:spChg>
        <pc:spChg chg="add del">
          <ac:chgData name="Barry Jones" userId="0372f535bcb438a2" providerId="LiveId" clId="{10CEB2A8-92A2-478F-83EE-725242780E91}" dt="2022-10-20T16:06:14.216" v="63877" actId="26606"/>
          <ac:spMkLst>
            <pc:docMk/>
            <pc:sldMk cId="2051385229" sldId="435"/>
            <ac:spMk id="16" creationId="{42285737-90EE-47DC-AC80-8AE156B11969}"/>
          </ac:spMkLst>
        </pc:spChg>
        <pc:spChg chg="add del">
          <ac:chgData name="Barry Jones" userId="0372f535bcb438a2" providerId="LiveId" clId="{10CEB2A8-92A2-478F-83EE-725242780E91}" dt="2022-10-20T16:43:54.851" v="64494" actId="26606"/>
          <ac:spMkLst>
            <pc:docMk/>
            <pc:sldMk cId="2051385229" sldId="435"/>
            <ac:spMk id="29" creationId="{5B9CE10B-7217-4727-A3A7-5DF664DEB4F7}"/>
          </ac:spMkLst>
        </pc:spChg>
        <pc:spChg chg="add del">
          <ac:chgData name="Barry Jones" userId="0372f535bcb438a2" providerId="LiveId" clId="{10CEB2A8-92A2-478F-83EE-725242780E91}" dt="2022-10-20T16:43:54.851" v="64494" actId="26606"/>
          <ac:spMkLst>
            <pc:docMk/>
            <pc:sldMk cId="2051385229" sldId="435"/>
            <ac:spMk id="35" creationId="{04357C93-F0CB-4A1C-8F77-4E9063789819}"/>
          </ac:spMkLst>
        </pc:spChg>
        <pc:spChg chg="add">
          <ac:chgData name="Barry Jones" userId="0372f535bcb438a2" providerId="LiveId" clId="{10CEB2A8-92A2-478F-83EE-725242780E91}" dt="2022-10-20T16:43:54.851" v="64494" actId="26606"/>
          <ac:spMkLst>
            <pc:docMk/>
            <pc:sldMk cId="2051385229" sldId="435"/>
            <ac:spMk id="40" creationId="{8F8AAABF-193E-4661-945E-C429586E1A42}"/>
          </ac:spMkLst>
        </pc:spChg>
        <pc:grpChg chg="add del">
          <ac:chgData name="Barry Jones" userId="0372f535bcb438a2" providerId="LiveId" clId="{10CEB2A8-92A2-478F-83EE-725242780E91}" dt="2022-10-20T16:06:14.216" v="63877" actId="26606"/>
          <ac:grpSpMkLst>
            <pc:docMk/>
            <pc:sldMk cId="2051385229" sldId="435"/>
            <ac:grpSpMk id="18" creationId="{B57BDC17-F1B3-455F-BBF1-680AA1F25C06}"/>
          </ac:grpSpMkLst>
        </pc:grpChg>
        <pc:grpChg chg="add del">
          <ac:chgData name="Barry Jones" userId="0372f535bcb438a2" providerId="LiveId" clId="{10CEB2A8-92A2-478F-83EE-725242780E91}" dt="2022-10-20T16:43:54.851" v="64494" actId="26606"/>
          <ac:grpSpMkLst>
            <pc:docMk/>
            <pc:sldMk cId="2051385229" sldId="435"/>
            <ac:grpSpMk id="31" creationId="{3AF6A671-C637-4547-85F4-51B6D1881399}"/>
          </ac:grpSpMkLst>
        </pc:grpChg>
        <pc:picChg chg="add mod ord">
          <ac:chgData name="Barry Jones" userId="0372f535bcb438a2" providerId="LiveId" clId="{10CEB2A8-92A2-478F-83EE-725242780E91}" dt="2022-10-20T16:43:54.851" v="64494" actId="26606"/>
          <ac:picMkLst>
            <pc:docMk/>
            <pc:sldMk cId="2051385229" sldId="435"/>
            <ac:picMk id="4" creationId="{BE1996A0-4B5B-BB49-C1C7-F34FDAE22D61}"/>
          </ac:picMkLst>
        </pc:picChg>
        <pc:picChg chg="add mod ord">
          <ac:chgData name="Barry Jones" userId="0372f535bcb438a2" providerId="LiveId" clId="{10CEB2A8-92A2-478F-83EE-725242780E91}" dt="2022-10-20T16:43:54.851" v="64494" actId="26606"/>
          <ac:picMkLst>
            <pc:docMk/>
            <pc:sldMk cId="2051385229" sldId="435"/>
            <ac:picMk id="5" creationId="{FE0281AD-9A23-70BF-731C-DE5D1E845D4A}"/>
          </ac:picMkLst>
        </pc:picChg>
        <pc:picChg chg="add del mod">
          <ac:chgData name="Barry Jones" userId="0372f535bcb438a2" providerId="LiveId" clId="{10CEB2A8-92A2-478F-83EE-725242780E91}" dt="2022-10-20T16:05:45.201" v="63875" actId="21"/>
          <ac:picMkLst>
            <pc:docMk/>
            <pc:sldMk cId="2051385229" sldId="435"/>
            <ac:picMk id="6" creationId="{888C9D00-3A51-9D9A-ACB4-88BB9C03AECA}"/>
          </ac:picMkLst>
        </pc:picChg>
      </pc:sldChg>
      <pc:sldChg chg="addSp delSp modSp new mod setBg">
        <pc:chgData name="Barry Jones" userId="0372f535bcb438a2" providerId="LiveId" clId="{10CEB2A8-92A2-478F-83EE-725242780E91}" dt="2022-10-20T16:44:48.834" v="64498" actId="26606"/>
        <pc:sldMkLst>
          <pc:docMk/>
          <pc:sldMk cId="924672247" sldId="436"/>
        </pc:sldMkLst>
        <pc:spChg chg="mod">
          <ac:chgData name="Barry Jones" userId="0372f535bcb438a2" providerId="LiveId" clId="{10CEB2A8-92A2-478F-83EE-725242780E91}" dt="2022-10-20T16:44:48.834" v="64498" actId="26606"/>
          <ac:spMkLst>
            <pc:docMk/>
            <pc:sldMk cId="924672247" sldId="436"/>
            <ac:spMk id="2" creationId="{65B3C7DB-A674-E9A3-FED9-7BE9CE9EC731}"/>
          </ac:spMkLst>
        </pc:spChg>
        <pc:spChg chg="del">
          <ac:chgData name="Barry Jones" userId="0372f535bcb438a2" providerId="LiveId" clId="{10CEB2A8-92A2-478F-83EE-725242780E91}" dt="2022-10-20T16:07:33.058" v="63894"/>
          <ac:spMkLst>
            <pc:docMk/>
            <pc:sldMk cId="924672247" sldId="436"/>
            <ac:spMk id="3" creationId="{E98D3713-74C0-EB61-3403-DBF742A3907C}"/>
          </ac:spMkLst>
        </pc:spChg>
        <pc:spChg chg="add mod">
          <ac:chgData name="Barry Jones" userId="0372f535bcb438a2" providerId="LiveId" clId="{10CEB2A8-92A2-478F-83EE-725242780E91}" dt="2022-10-20T16:44:48.834" v="64498" actId="26606"/>
          <ac:spMkLst>
            <pc:docMk/>
            <pc:sldMk cId="924672247" sldId="436"/>
            <ac:spMk id="6" creationId="{A1D23CCF-F52A-F975-75C2-815C96818BA2}"/>
          </ac:spMkLst>
        </pc:spChg>
        <pc:spChg chg="add del">
          <ac:chgData name="Barry Jones" userId="0372f535bcb438a2" providerId="LiveId" clId="{10CEB2A8-92A2-478F-83EE-725242780E91}" dt="2022-10-20T16:44:28.227" v="64496" actId="26606"/>
          <ac:spMkLst>
            <pc:docMk/>
            <pc:sldMk cId="924672247" sldId="436"/>
            <ac:spMk id="11" creationId="{0B9EE3F3-89B7-43C3-8651-C4C96830993D}"/>
          </ac:spMkLst>
        </pc:spChg>
        <pc:spChg chg="add del">
          <ac:chgData name="Barry Jones" userId="0372f535bcb438a2" providerId="LiveId" clId="{10CEB2A8-92A2-478F-83EE-725242780E91}" dt="2022-10-20T16:44:28.227" v="64496" actId="26606"/>
          <ac:spMkLst>
            <pc:docMk/>
            <pc:sldMk cId="924672247" sldId="436"/>
            <ac:spMk id="13" creationId="{33AE4636-AEEC-45D6-84D4-7AC2DA48ECF8}"/>
          </ac:spMkLst>
        </pc:spChg>
        <pc:spChg chg="add del">
          <ac:chgData name="Barry Jones" userId="0372f535bcb438a2" providerId="LiveId" clId="{10CEB2A8-92A2-478F-83EE-725242780E91}" dt="2022-10-20T16:44:28.227" v="64496" actId="26606"/>
          <ac:spMkLst>
            <pc:docMk/>
            <pc:sldMk cId="924672247" sldId="436"/>
            <ac:spMk id="15" creationId="{8D9CE0F4-2EB2-4F1F-8AAC-DB3571D9FE10}"/>
          </ac:spMkLst>
        </pc:spChg>
        <pc:spChg chg="add del">
          <ac:chgData name="Barry Jones" userId="0372f535bcb438a2" providerId="LiveId" clId="{10CEB2A8-92A2-478F-83EE-725242780E91}" dt="2022-10-20T16:44:48.834" v="64498" actId="26606"/>
          <ac:spMkLst>
            <pc:docMk/>
            <pc:sldMk cId="924672247" sldId="436"/>
            <ac:spMk id="20" creationId="{9D25F302-27C5-414F-97F8-6EA0A6C028BA}"/>
          </ac:spMkLst>
        </pc:spChg>
        <pc:spChg chg="add del">
          <ac:chgData name="Barry Jones" userId="0372f535bcb438a2" providerId="LiveId" clId="{10CEB2A8-92A2-478F-83EE-725242780E91}" dt="2022-10-20T16:44:48.834" v="64498" actId="26606"/>
          <ac:spMkLst>
            <pc:docMk/>
            <pc:sldMk cId="924672247" sldId="436"/>
            <ac:spMk id="22" creationId="{830A36F8-48C2-4842-A87B-8CE8DF4E7FD2}"/>
          </ac:spMkLst>
        </pc:spChg>
        <pc:spChg chg="add del">
          <ac:chgData name="Barry Jones" userId="0372f535bcb438a2" providerId="LiveId" clId="{10CEB2A8-92A2-478F-83EE-725242780E91}" dt="2022-10-20T16:44:48.834" v="64498" actId="26606"/>
          <ac:spMkLst>
            <pc:docMk/>
            <pc:sldMk cId="924672247" sldId="436"/>
            <ac:spMk id="24" creationId="{51C89C42-AF83-451A-81EA-4728447557EF}"/>
          </ac:spMkLst>
        </pc:spChg>
        <pc:spChg chg="add">
          <ac:chgData name="Barry Jones" userId="0372f535bcb438a2" providerId="LiveId" clId="{10CEB2A8-92A2-478F-83EE-725242780E91}" dt="2022-10-20T16:44:48.834" v="64498" actId="26606"/>
          <ac:spMkLst>
            <pc:docMk/>
            <pc:sldMk cId="924672247" sldId="436"/>
            <ac:spMk id="29" creationId="{79477870-C64A-4E35-8F2F-05B7114F3C74}"/>
          </ac:spMkLst>
        </pc:spChg>
        <pc:spChg chg="add">
          <ac:chgData name="Barry Jones" userId="0372f535bcb438a2" providerId="LiveId" clId="{10CEB2A8-92A2-478F-83EE-725242780E91}" dt="2022-10-20T16:44:48.834" v="64498" actId="26606"/>
          <ac:spMkLst>
            <pc:docMk/>
            <pc:sldMk cId="924672247" sldId="436"/>
            <ac:spMk id="31" creationId="{8AEA628B-C8FF-4D0B-B111-F101F580B15D}"/>
          </ac:spMkLst>
        </pc:spChg>
        <pc:spChg chg="add">
          <ac:chgData name="Barry Jones" userId="0372f535bcb438a2" providerId="LiveId" clId="{10CEB2A8-92A2-478F-83EE-725242780E91}" dt="2022-10-20T16:44:48.834" v="64498" actId="26606"/>
          <ac:spMkLst>
            <pc:docMk/>
            <pc:sldMk cId="924672247" sldId="436"/>
            <ac:spMk id="33" creationId="{42663BD0-064C-40FC-A331-F49FCA9536AA}"/>
          </ac:spMkLst>
        </pc:spChg>
        <pc:picChg chg="add mod ord">
          <ac:chgData name="Barry Jones" userId="0372f535bcb438a2" providerId="LiveId" clId="{10CEB2A8-92A2-478F-83EE-725242780E91}" dt="2022-10-20T16:44:48.834" v="64498" actId="26606"/>
          <ac:picMkLst>
            <pc:docMk/>
            <pc:sldMk cId="924672247" sldId="436"/>
            <ac:picMk id="4" creationId="{6657F8CD-AD26-3BE2-7CCC-A64EC7D389CD}"/>
          </ac:picMkLst>
        </pc:picChg>
      </pc:sldChg>
      <pc:sldChg chg="addSp delSp modSp new mod setBg">
        <pc:chgData name="Barry Jones" userId="0372f535bcb438a2" providerId="LiveId" clId="{10CEB2A8-92A2-478F-83EE-725242780E91}" dt="2022-10-20T16:45:20.540" v="64499" actId="26606"/>
        <pc:sldMkLst>
          <pc:docMk/>
          <pc:sldMk cId="2869106354" sldId="437"/>
        </pc:sldMkLst>
        <pc:spChg chg="mod ord">
          <ac:chgData name="Barry Jones" userId="0372f535bcb438a2" providerId="LiveId" clId="{10CEB2A8-92A2-478F-83EE-725242780E91}" dt="2022-10-20T16:45:20.540" v="64499" actId="26606"/>
          <ac:spMkLst>
            <pc:docMk/>
            <pc:sldMk cId="2869106354" sldId="437"/>
            <ac:spMk id="2" creationId="{F5B32E2E-9903-53BA-178B-02E3943F354F}"/>
          </ac:spMkLst>
        </pc:spChg>
        <pc:spChg chg="del">
          <ac:chgData name="Barry Jones" userId="0372f535bcb438a2" providerId="LiveId" clId="{10CEB2A8-92A2-478F-83EE-725242780E91}" dt="2022-10-20T16:10:34.653" v="63929"/>
          <ac:spMkLst>
            <pc:docMk/>
            <pc:sldMk cId="2869106354" sldId="437"/>
            <ac:spMk id="3" creationId="{02679162-A641-A63B-D1D9-F63FD778382A}"/>
          </ac:spMkLst>
        </pc:spChg>
        <pc:spChg chg="add del">
          <ac:chgData name="Barry Jones" userId="0372f535bcb438a2" providerId="LiveId" clId="{10CEB2A8-92A2-478F-83EE-725242780E91}" dt="2022-10-20T16:45:20.540" v="64499" actId="26606"/>
          <ac:spMkLst>
            <pc:docMk/>
            <pc:sldMk cId="2869106354" sldId="437"/>
            <ac:spMk id="11" creationId="{CAE473BD-9A2A-420F-B844-12BCFA3D45A7}"/>
          </ac:spMkLst>
        </pc:spChg>
        <pc:spChg chg="add">
          <ac:chgData name="Barry Jones" userId="0372f535bcb438a2" providerId="LiveId" clId="{10CEB2A8-92A2-478F-83EE-725242780E91}" dt="2022-10-20T16:45:20.540" v="64499" actId="26606"/>
          <ac:spMkLst>
            <pc:docMk/>
            <pc:sldMk cId="2869106354" sldId="437"/>
            <ac:spMk id="20" creationId="{53F29798-D584-4792-9B62-3F5F5C36D619}"/>
          </ac:spMkLst>
        </pc:spChg>
        <pc:grpChg chg="add del">
          <ac:chgData name="Barry Jones" userId="0372f535bcb438a2" providerId="LiveId" clId="{10CEB2A8-92A2-478F-83EE-725242780E91}" dt="2022-10-20T16:45:20.540" v="64499" actId="26606"/>
          <ac:grpSpMkLst>
            <pc:docMk/>
            <pc:sldMk cId="2869106354" sldId="437"/>
            <ac:grpSpMk id="13" creationId="{CB018903-3549-4A3B-A9DF-B26757CAA9C6}"/>
          </ac:grpSpMkLst>
        </pc:grpChg>
        <pc:picChg chg="add mod ord">
          <ac:chgData name="Barry Jones" userId="0372f535bcb438a2" providerId="LiveId" clId="{10CEB2A8-92A2-478F-83EE-725242780E91}" dt="2022-10-20T16:45:20.540" v="64499" actId="26606"/>
          <ac:picMkLst>
            <pc:docMk/>
            <pc:sldMk cId="2869106354" sldId="437"/>
            <ac:picMk id="4" creationId="{B8C956A0-D0E0-F105-30C9-A0BBC69325DF}"/>
          </ac:picMkLst>
        </pc:picChg>
        <pc:picChg chg="add mod">
          <ac:chgData name="Barry Jones" userId="0372f535bcb438a2" providerId="LiveId" clId="{10CEB2A8-92A2-478F-83EE-725242780E91}" dt="2022-10-20T16:45:20.540" v="64499" actId="26606"/>
          <ac:picMkLst>
            <pc:docMk/>
            <pc:sldMk cId="2869106354" sldId="437"/>
            <ac:picMk id="5" creationId="{09720737-359C-9336-95F4-B38027F74832}"/>
          </ac:picMkLst>
        </pc:picChg>
        <pc:picChg chg="add mod">
          <ac:chgData name="Barry Jones" userId="0372f535bcb438a2" providerId="LiveId" clId="{10CEB2A8-92A2-478F-83EE-725242780E91}" dt="2022-10-20T16:45:20.540" v="64499" actId="26606"/>
          <ac:picMkLst>
            <pc:docMk/>
            <pc:sldMk cId="2869106354" sldId="437"/>
            <ac:picMk id="6" creationId="{F227C55D-320E-8D42-8FBC-3713AC3945AF}"/>
          </ac:picMkLst>
        </pc:picChg>
      </pc:sldChg>
      <pc:sldChg chg="addSp delSp modSp new mod setBg">
        <pc:chgData name="Barry Jones" userId="0372f535bcb438a2" providerId="LiveId" clId="{10CEB2A8-92A2-478F-83EE-725242780E91}" dt="2022-10-20T16:45:27.835" v="64500" actId="26606"/>
        <pc:sldMkLst>
          <pc:docMk/>
          <pc:sldMk cId="2223896234" sldId="438"/>
        </pc:sldMkLst>
        <pc:spChg chg="mod ord">
          <ac:chgData name="Barry Jones" userId="0372f535bcb438a2" providerId="LiveId" clId="{10CEB2A8-92A2-478F-83EE-725242780E91}" dt="2022-10-20T16:45:27.835" v="64500" actId="26606"/>
          <ac:spMkLst>
            <pc:docMk/>
            <pc:sldMk cId="2223896234" sldId="438"/>
            <ac:spMk id="2" creationId="{A795802D-3AB7-6908-20CF-0743932717BB}"/>
          </ac:spMkLst>
        </pc:spChg>
        <pc:spChg chg="del">
          <ac:chgData name="Barry Jones" userId="0372f535bcb438a2" providerId="LiveId" clId="{10CEB2A8-92A2-478F-83EE-725242780E91}" dt="2022-10-20T16:12:28.294" v="63949"/>
          <ac:spMkLst>
            <pc:docMk/>
            <pc:sldMk cId="2223896234" sldId="438"/>
            <ac:spMk id="3" creationId="{781CF685-91B4-CF72-91FC-460B280939F9}"/>
          </ac:spMkLst>
        </pc:spChg>
        <pc:spChg chg="add del">
          <ac:chgData name="Barry Jones" userId="0372f535bcb438a2" providerId="LiveId" clId="{10CEB2A8-92A2-478F-83EE-725242780E91}" dt="2022-10-20T16:45:27.835" v="64500" actId="26606"/>
          <ac:spMkLst>
            <pc:docMk/>
            <pc:sldMk cId="2223896234" sldId="438"/>
            <ac:spMk id="10" creationId="{D12DDE76-C203-4047-9998-63900085B5E8}"/>
          </ac:spMkLst>
        </pc:spChg>
        <pc:spChg chg="add">
          <ac:chgData name="Barry Jones" userId="0372f535bcb438a2" providerId="LiveId" clId="{10CEB2A8-92A2-478F-83EE-725242780E91}" dt="2022-10-20T16:45:27.835" v="64500" actId="26606"/>
          <ac:spMkLst>
            <pc:docMk/>
            <pc:sldMk cId="2223896234" sldId="438"/>
            <ac:spMk id="15" creationId="{90BB9581-2E1D-405D-AC21-AD669748D56E}"/>
          </ac:spMkLst>
        </pc:spChg>
        <pc:picChg chg="add mod">
          <ac:chgData name="Barry Jones" userId="0372f535bcb438a2" providerId="LiveId" clId="{10CEB2A8-92A2-478F-83EE-725242780E91}" dt="2022-10-20T16:45:27.835" v="64500" actId="26606"/>
          <ac:picMkLst>
            <pc:docMk/>
            <pc:sldMk cId="2223896234" sldId="438"/>
            <ac:picMk id="4" creationId="{FC78D265-76C2-8F4A-3B51-471DF62EDFC7}"/>
          </ac:picMkLst>
        </pc:picChg>
        <pc:picChg chg="add mod">
          <ac:chgData name="Barry Jones" userId="0372f535bcb438a2" providerId="LiveId" clId="{10CEB2A8-92A2-478F-83EE-725242780E91}" dt="2022-10-20T16:45:27.835" v="64500" actId="26606"/>
          <ac:picMkLst>
            <pc:docMk/>
            <pc:sldMk cId="2223896234" sldId="438"/>
            <ac:picMk id="5" creationId="{24D052F1-C43F-20A3-5A2B-5033DB78FB9C}"/>
          </ac:picMkLst>
        </pc:picChg>
      </pc:sldChg>
      <pc:sldChg chg="addSp delSp modSp new mod setBg">
        <pc:chgData name="Barry Jones" userId="0372f535bcb438a2" providerId="LiveId" clId="{10CEB2A8-92A2-478F-83EE-725242780E91}" dt="2022-12-24T21:57:01.776" v="73997" actId="1076"/>
        <pc:sldMkLst>
          <pc:docMk/>
          <pc:sldMk cId="989819442" sldId="439"/>
        </pc:sldMkLst>
        <pc:spChg chg="mod">
          <ac:chgData name="Barry Jones" userId="0372f535bcb438a2" providerId="LiveId" clId="{10CEB2A8-92A2-478F-83EE-725242780E91}" dt="2022-10-20T16:19:53.520" v="64202" actId="26606"/>
          <ac:spMkLst>
            <pc:docMk/>
            <pc:sldMk cId="989819442" sldId="439"/>
            <ac:spMk id="2" creationId="{00E24B2E-6B0A-7701-7EC6-E58B32507927}"/>
          </ac:spMkLst>
        </pc:spChg>
        <pc:spChg chg="del">
          <ac:chgData name="Barry Jones" userId="0372f535bcb438a2" providerId="LiveId" clId="{10CEB2A8-92A2-478F-83EE-725242780E91}" dt="2022-10-20T16:15:58.181" v="63968"/>
          <ac:spMkLst>
            <pc:docMk/>
            <pc:sldMk cId="989819442" sldId="439"/>
            <ac:spMk id="3" creationId="{DD301D8E-7259-F887-0D96-27B0C74E7C52}"/>
          </ac:spMkLst>
        </pc:spChg>
        <pc:spChg chg="add mod">
          <ac:chgData name="Barry Jones" userId="0372f535bcb438a2" providerId="LiveId" clId="{10CEB2A8-92A2-478F-83EE-725242780E91}" dt="2022-10-20T16:20:39.431" v="64267" actId="5793"/>
          <ac:spMkLst>
            <pc:docMk/>
            <pc:sldMk cId="989819442" sldId="439"/>
            <ac:spMk id="5" creationId="{065DBCD2-4C1A-17F0-CF29-BC0C7A606B5A}"/>
          </ac:spMkLst>
        </pc:spChg>
        <pc:spChg chg="add">
          <ac:chgData name="Barry Jones" userId="0372f535bcb438a2" providerId="LiveId" clId="{10CEB2A8-92A2-478F-83EE-725242780E91}" dt="2022-10-20T16:19:53.520" v="64202" actId="26606"/>
          <ac:spMkLst>
            <pc:docMk/>
            <pc:sldMk cId="989819442" sldId="439"/>
            <ac:spMk id="12" creationId="{D75A5B51-0925-4835-8511-A0DD17EAA97C}"/>
          </ac:spMkLst>
        </pc:spChg>
        <pc:spChg chg="add">
          <ac:chgData name="Barry Jones" userId="0372f535bcb438a2" providerId="LiveId" clId="{10CEB2A8-92A2-478F-83EE-725242780E91}" dt="2022-10-20T16:19:53.520" v="64202" actId="26606"/>
          <ac:spMkLst>
            <pc:docMk/>
            <pc:sldMk cId="989819442" sldId="439"/>
            <ac:spMk id="14" creationId="{5CDFD20D-8E4F-4E3A-AF87-93F23E0DBFB3}"/>
          </ac:spMkLst>
        </pc:spChg>
        <pc:picChg chg="add mod ord">
          <ac:chgData name="Barry Jones" userId="0372f535bcb438a2" providerId="LiveId" clId="{10CEB2A8-92A2-478F-83EE-725242780E91}" dt="2022-10-20T16:19:53.520" v="64202" actId="26606"/>
          <ac:picMkLst>
            <pc:docMk/>
            <pc:sldMk cId="989819442" sldId="439"/>
            <ac:picMk id="4" creationId="{B7D05753-B05F-8E60-5EFC-7E95B2CCBED9}"/>
          </ac:picMkLst>
        </pc:picChg>
        <pc:picChg chg="add mod ord">
          <ac:chgData name="Barry Jones" userId="0372f535bcb438a2" providerId="LiveId" clId="{10CEB2A8-92A2-478F-83EE-725242780E91}" dt="2022-10-20T16:20:11.092" v="64205" actId="1076"/>
          <ac:picMkLst>
            <pc:docMk/>
            <pc:sldMk cId="989819442" sldId="439"/>
            <ac:picMk id="6" creationId="{18D62E9E-2390-97A5-60B8-BF8615253E61}"/>
          </ac:picMkLst>
        </pc:picChg>
        <pc:picChg chg="add mod">
          <ac:chgData name="Barry Jones" userId="0372f535bcb438a2" providerId="LiveId" clId="{10CEB2A8-92A2-478F-83EE-725242780E91}" dt="2022-12-24T21:57:01.776" v="73997" actId="1076"/>
          <ac:picMkLst>
            <pc:docMk/>
            <pc:sldMk cId="989819442" sldId="439"/>
            <ac:picMk id="7" creationId="{829F87A5-B7B7-43B3-6BA4-4E6483C3EDB6}"/>
          </ac:picMkLst>
        </pc:picChg>
      </pc:sldChg>
      <pc:sldChg chg="addSp delSp modSp new mod setBg">
        <pc:chgData name="Barry Jones" userId="0372f535bcb438a2" providerId="LiveId" clId="{10CEB2A8-92A2-478F-83EE-725242780E91}" dt="2022-10-20T16:25:14.942" v="64304" actId="1076"/>
        <pc:sldMkLst>
          <pc:docMk/>
          <pc:sldMk cId="2012915404" sldId="440"/>
        </pc:sldMkLst>
        <pc:spChg chg="mod ord">
          <ac:chgData name="Barry Jones" userId="0372f535bcb438a2" providerId="LiveId" clId="{10CEB2A8-92A2-478F-83EE-725242780E91}" dt="2022-10-20T16:23:35.312" v="64289" actId="26606"/>
          <ac:spMkLst>
            <pc:docMk/>
            <pc:sldMk cId="2012915404" sldId="440"/>
            <ac:spMk id="2" creationId="{F818EA44-7E65-AE98-1AA1-741CD10BB029}"/>
          </ac:spMkLst>
        </pc:spChg>
        <pc:spChg chg="del">
          <ac:chgData name="Barry Jones" userId="0372f535bcb438a2" providerId="LiveId" clId="{10CEB2A8-92A2-478F-83EE-725242780E91}" dt="2022-10-20T16:21:33.419" v="64284"/>
          <ac:spMkLst>
            <pc:docMk/>
            <pc:sldMk cId="2012915404" sldId="440"/>
            <ac:spMk id="3" creationId="{F120A52F-BA2E-B6AC-958F-1E5A7066614A}"/>
          </ac:spMkLst>
        </pc:spChg>
        <pc:spChg chg="add">
          <ac:chgData name="Barry Jones" userId="0372f535bcb438a2" providerId="LiveId" clId="{10CEB2A8-92A2-478F-83EE-725242780E91}" dt="2022-10-20T16:23:35.312" v="64289" actId="26606"/>
          <ac:spMkLst>
            <pc:docMk/>
            <pc:sldMk cId="2012915404" sldId="440"/>
            <ac:spMk id="12" creationId="{3B47FC9C-2ED3-4100-A4EF-E8CDFEE106C9}"/>
          </ac:spMkLst>
        </pc:spChg>
        <pc:picChg chg="add mod">
          <ac:chgData name="Barry Jones" userId="0372f535bcb438a2" providerId="LiveId" clId="{10CEB2A8-92A2-478F-83EE-725242780E91}" dt="2022-10-20T16:25:02.747" v="64302" actId="1076"/>
          <ac:picMkLst>
            <pc:docMk/>
            <pc:sldMk cId="2012915404" sldId="440"/>
            <ac:picMk id="4" creationId="{102A4F78-3688-FE04-FD3B-FD2DB7BBBE4B}"/>
          </ac:picMkLst>
        </pc:picChg>
        <pc:picChg chg="add mod">
          <ac:chgData name="Barry Jones" userId="0372f535bcb438a2" providerId="LiveId" clId="{10CEB2A8-92A2-478F-83EE-725242780E91}" dt="2022-10-20T16:25:14.942" v="64304" actId="1076"/>
          <ac:picMkLst>
            <pc:docMk/>
            <pc:sldMk cId="2012915404" sldId="440"/>
            <ac:picMk id="5" creationId="{E7D0FFFE-E9A8-5584-1BBE-FEA941CD13A9}"/>
          </ac:picMkLst>
        </pc:picChg>
        <pc:picChg chg="add del">
          <ac:chgData name="Barry Jones" userId="0372f535bcb438a2" providerId="LiveId" clId="{10CEB2A8-92A2-478F-83EE-725242780E91}" dt="2022-10-20T16:22:25.481" v="64287" actId="21"/>
          <ac:picMkLst>
            <pc:docMk/>
            <pc:sldMk cId="2012915404" sldId="440"/>
            <ac:picMk id="6" creationId="{8550AAFA-1AC8-8AEA-752D-7F0C61DE5B2A}"/>
          </ac:picMkLst>
        </pc:picChg>
        <pc:picChg chg="add mod ord modCrop">
          <ac:chgData name="Barry Jones" userId="0372f535bcb438a2" providerId="LiveId" clId="{10CEB2A8-92A2-478F-83EE-725242780E91}" dt="2022-10-20T16:25:10.716" v="64303" actId="1076"/>
          <ac:picMkLst>
            <pc:docMk/>
            <pc:sldMk cId="2012915404" sldId="440"/>
            <ac:picMk id="7" creationId="{FFA017E1-F2EC-46EB-D84D-819816517AEE}"/>
          </ac:picMkLst>
        </pc:picChg>
      </pc:sldChg>
      <pc:sldChg chg="addSp delSp modSp new mod setBg">
        <pc:chgData name="Barry Jones" userId="0372f535bcb438a2" providerId="LiveId" clId="{10CEB2A8-92A2-478F-83EE-725242780E91}" dt="2022-12-24T21:58:16.867" v="73999" actId="1076"/>
        <pc:sldMkLst>
          <pc:docMk/>
          <pc:sldMk cId="563374852" sldId="441"/>
        </pc:sldMkLst>
        <pc:spChg chg="mod ord">
          <ac:chgData name="Barry Jones" userId="0372f535bcb438a2" providerId="LiveId" clId="{10CEB2A8-92A2-478F-83EE-725242780E91}" dt="2022-10-20T16:28:09.784" v="64325" actId="26606"/>
          <ac:spMkLst>
            <pc:docMk/>
            <pc:sldMk cId="563374852" sldId="441"/>
            <ac:spMk id="2" creationId="{81D75957-FE10-46D8-4722-678FD20D562B}"/>
          </ac:spMkLst>
        </pc:spChg>
        <pc:spChg chg="del">
          <ac:chgData name="Barry Jones" userId="0372f535bcb438a2" providerId="LiveId" clId="{10CEB2A8-92A2-478F-83EE-725242780E91}" dt="2022-10-20T16:25:54.509" v="64321"/>
          <ac:spMkLst>
            <pc:docMk/>
            <pc:sldMk cId="563374852" sldId="441"/>
            <ac:spMk id="3" creationId="{6C892E90-0071-7775-FFCB-F313B604714A}"/>
          </ac:spMkLst>
        </pc:spChg>
        <pc:spChg chg="add del">
          <ac:chgData name="Barry Jones" userId="0372f535bcb438a2" providerId="LiveId" clId="{10CEB2A8-92A2-478F-83EE-725242780E91}" dt="2022-10-20T16:46:09.321" v="64501" actId="26606"/>
          <ac:spMkLst>
            <pc:docMk/>
            <pc:sldMk cId="563374852" sldId="441"/>
            <ac:spMk id="12" creationId="{A5711A0E-A428-4ED1-96CB-33D69FD842E4}"/>
          </ac:spMkLst>
        </pc:spChg>
        <pc:spChg chg="add">
          <ac:chgData name="Barry Jones" userId="0372f535bcb438a2" providerId="LiveId" clId="{10CEB2A8-92A2-478F-83EE-725242780E91}" dt="2022-10-20T16:46:09.321" v="64501" actId="26606"/>
          <ac:spMkLst>
            <pc:docMk/>
            <pc:sldMk cId="563374852" sldId="441"/>
            <ac:spMk id="17" creationId="{A5711A0E-A428-4ED1-96CB-33D69FD842E4}"/>
          </ac:spMkLst>
        </pc:spChg>
        <pc:picChg chg="add mod ord">
          <ac:chgData name="Barry Jones" userId="0372f535bcb438a2" providerId="LiveId" clId="{10CEB2A8-92A2-478F-83EE-725242780E91}" dt="2022-12-24T21:58:16.867" v="73999" actId="1076"/>
          <ac:picMkLst>
            <pc:docMk/>
            <pc:sldMk cId="563374852" sldId="441"/>
            <ac:picMk id="4" creationId="{A0AEF597-CDC3-1A90-E5DA-BF39FC06F935}"/>
          </ac:picMkLst>
        </pc:picChg>
        <pc:picChg chg="add mod">
          <ac:chgData name="Barry Jones" userId="0372f535bcb438a2" providerId="LiveId" clId="{10CEB2A8-92A2-478F-83EE-725242780E91}" dt="2022-10-20T16:46:09.321" v="64501" actId="26606"/>
          <ac:picMkLst>
            <pc:docMk/>
            <pc:sldMk cId="563374852" sldId="441"/>
            <ac:picMk id="5" creationId="{4795F45A-0F8D-BB24-4850-3B5845053CE3}"/>
          </ac:picMkLst>
        </pc:picChg>
        <pc:picChg chg="add mod ord">
          <ac:chgData name="Barry Jones" userId="0372f535bcb438a2" providerId="LiveId" clId="{10CEB2A8-92A2-478F-83EE-725242780E91}" dt="2022-12-24T21:58:02.511" v="73998" actId="1076"/>
          <ac:picMkLst>
            <pc:docMk/>
            <pc:sldMk cId="563374852" sldId="441"/>
            <ac:picMk id="6" creationId="{00D488E6-E793-28C1-0B37-124703BBCFB6}"/>
          </ac:picMkLst>
        </pc:picChg>
        <pc:picChg chg="add mod modCrop">
          <ac:chgData name="Barry Jones" userId="0372f535bcb438a2" providerId="LiveId" clId="{10CEB2A8-92A2-478F-83EE-725242780E91}" dt="2022-10-20T16:46:09.321" v="64501" actId="26606"/>
          <ac:picMkLst>
            <pc:docMk/>
            <pc:sldMk cId="563374852" sldId="441"/>
            <ac:picMk id="7" creationId="{06EC1E1E-571D-5A14-52F3-ADA97D0991AC}"/>
          </ac:picMkLst>
        </pc:picChg>
      </pc:sldChg>
      <pc:sldChg chg="addSp delSp modSp new mod setBg">
        <pc:chgData name="Barry Jones" userId="0372f535bcb438a2" providerId="LiveId" clId="{10CEB2A8-92A2-478F-83EE-725242780E91}" dt="2022-10-20T16:46:22.314" v="64502" actId="26606"/>
        <pc:sldMkLst>
          <pc:docMk/>
          <pc:sldMk cId="3298434170" sldId="442"/>
        </pc:sldMkLst>
        <pc:spChg chg="mod ord">
          <ac:chgData name="Barry Jones" userId="0372f535bcb438a2" providerId="LiveId" clId="{10CEB2A8-92A2-478F-83EE-725242780E91}" dt="2022-10-20T16:46:22.314" v="64502" actId="26606"/>
          <ac:spMkLst>
            <pc:docMk/>
            <pc:sldMk cId="3298434170" sldId="442"/>
            <ac:spMk id="2" creationId="{688E41E1-C905-F2BC-07CA-C0ACEE6CBE5C}"/>
          </ac:spMkLst>
        </pc:spChg>
        <pc:spChg chg="del">
          <ac:chgData name="Barry Jones" userId="0372f535bcb438a2" providerId="LiveId" clId="{10CEB2A8-92A2-478F-83EE-725242780E91}" dt="2022-10-20T16:30:18.562" v="64347"/>
          <ac:spMkLst>
            <pc:docMk/>
            <pc:sldMk cId="3298434170" sldId="442"/>
            <ac:spMk id="3" creationId="{2F290EC3-620F-7A83-04B7-C1BD8609DC66}"/>
          </ac:spMkLst>
        </pc:spChg>
        <pc:spChg chg="add del">
          <ac:chgData name="Barry Jones" userId="0372f535bcb438a2" providerId="LiveId" clId="{10CEB2A8-92A2-478F-83EE-725242780E91}" dt="2022-10-20T16:46:22.314" v="64502" actId="26606"/>
          <ac:spMkLst>
            <pc:docMk/>
            <pc:sldMk cId="3298434170" sldId="442"/>
            <ac:spMk id="10" creationId="{D12DDE76-C203-4047-9998-63900085B5E8}"/>
          </ac:spMkLst>
        </pc:spChg>
        <pc:spChg chg="add">
          <ac:chgData name="Barry Jones" userId="0372f535bcb438a2" providerId="LiveId" clId="{10CEB2A8-92A2-478F-83EE-725242780E91}" dt="2022-10-20T16:46:22.314" v="64502" actId="26606"/>
          <ac:spMkLst>
            <pc:docMk/>
            <pc:sldMk cId="3298434170" sldId="442"/>
            <ac:spMk id="15" creationId="{8F8AAABF-193E-4661-945E-C429586E1A42}"/>
          </ac:spMkLst>
        </pc:spChg>
        <pc:picChg chg="add mod ord">
          <ac:chgData name="Barry Jones" userId="0372f535bcb438a2" providerId="LiveId" clId="{10CEB2A8-92A2-478F-83EE-725242780E91}" dt="2022-10-20T16:46:22.314" v="64502" actId="26606"/>
          <ac:picMkLst>
            <pc:docMk/>
            <pc:sldMk cId="3298434170" sldId="442"/>
            <ac:picMk id="4" creationId="{F0CA1D0F-CD98-3B05-338D-302D9E2A3481}"/>
          </ac:picMkLst>
        </pc:picChg>
        <pc:picChg chg="add mod">
          <ac:chgData name="Barry Jones" userId="0372f535bcb438a2" providerId="LiveId" clId="{10CEB2A8-92A2-478F-83EE-725242780E91}" dt="2022-10-20T16:46:22.314" v="64502" actId="26606"/>
          <ac:picMkLst>
            <pc:docMk/>
            <pc:sldMk cId="3298434170" sldId="442"/>
            <ac:picMk id="5" creationId="{0166A361-6DBC-20E8-F64C-31434254BBAD}"/>
          </ac:picMkLst>
        </pc:picChg>
      </pc:sldChg>
      <pc:sldChg chg="addSp delSp modSp new mod setBg">
        <pc:chgData name="Barry Jones" userId="0372f535bcb438a2" providerId="LiveId" clId="{10CEB2A8-92A2-478F-83EE-725242780E91}" dt="2022-10-20T16:46:26.990" v="64503" actId="26606"/>
        <pc:sldMkLst>
          <pc:docMk/>
          <pc:sldMk cId="2833090834" sldId="443"/>
        </pc:sldMkLst>
        <pc:spChg chg="mod ord">
          <ac:chgData name="Barry Jones" userId="0372f535bcb438a2" providerId="LiveId" clId="{10CEB2A8-92A2-478F-83EE-725242780E91}" dt="2022-10-20T16:46:26.990" v="64503" actId="26606"/>
          <ac:spMkLst>
            <pc:docMk/>
            <pc:sldMk cId="2833090834" sldId="443"/>
            <ac:spMk id="2" creationId="{043BD2E9-7770-3DB6-0AF2-57926D3C4987}"/>
          </ac:spMkLst>
        </pc:spChg>
        <pc:spChg chg="del mod">
          <ac:chgData name="Barry Jones" userId="0372f535bcb438a2" providerId="LiveId" clId="{10CEB2A8-92A2-478F-83EE-725242780E91}" dt="2022-10-20T16:31:48.021" v="64372"/>
          <ac:spMkLst>
            <pc:docMk/>
            <pc:sldMk cId="2833090834" sldId="443"/>
            <ac:spMk id="3" creationId="{673C14E2-AC0B-31E2-C73C-F12707253337}"/>
          </ac:spMkLst>
        </pc:spChg>
        <pc:spChg chg="add del mod">
          <ac:chgData name="Barry Jones" userId="0372f535bcb438a2" providerId="LiveId" clId="{10CEB2A8-92A2-478F-83EE-725242780E91}" dt="2022-10-20T16:32:50.338" v="64374"/>
          <ac:spMkLst>
            <pc:docMk/>
            <pc:sldMk cId="2833090834" sldId="443"/>
            <ac:spMk id="6" creationId="{7AFFBABA-6F11-CD46-9CE6-B45D6902727D}"/>
          </ac:spMkLst>
        </pc:spChg>
        <pc:spChg chg="add del">
          <ac:chgData name="Barry Jones" userId="0372f535bcb438a2" providerId="LiveId" clId="{10CEB2A8-92A2-478F-83EE-725242780E91}" dt="2022-10-20T16:46:26.990" v="64503" actId="26606"/>
          <ac:spMkLst>
            <pc:docMk/>
            <pc:sldMk cId="2833090834" sldId="443"/>
            <ac:spMk id="13" creationId="{D12DDE76-C203-4047-9998-63900085B5E8}"/>
          </ac:spMkLst>
        </pc:spChg>
        <pc:spChg chg="add">
          <ac:chgData name="Barry Jones" userId="0372f535bcb438a2" providerId="LiveId" clId="{10CEB2A8-92A2-478F-83EE-725242780E91}" dt="2022-10-20T16:46:26.990" v="64503" actId="26606"/>
          <ac:spMkLst>
            <pc:docMk/>
            <pc:sldMk cId="2833090834" sldId="443"/>
            <ac:spMk id="18" creationId="{8F8AAABF-193E-4661-945E-C429586E1A42}"/>
          </ac:spMkLst>
        </pc:spChg>
        <pc:picChg chg="add del mod">
          <ac:chgData name="Barry Jones" userId="0372f535bcb438a2" providerId="LiveId" clId="{10CEB2A8-92A2-478F-83EE-725242780E91}" dt="2022-10-20T16:31:55.987" v="64373" actId="21"/>
          <ac:picMkLst>
            <pc:docMk/>
            <pc:sldMk cId="2833090834" sldId="443"/>
            <ac:picMk id="4" creationId="{5C2DC380-8999-D0D4-C4C4-1147C1A6230A}"/>
          </ac:picMkLst>
        </pc:picChg>
        <pc:picChg chg="add mod ord">
          <ac:chgData name="Barry Jones" userId="0372f535bcb438a2" providerId="LiveId" clId="{10CEB2A8-92A2-478F-83EE-725242780E91}" dt="2022-10-20T16:46:26.990" v="64503" actId="26606"/>
          <ac:picMkLst>
            <pc:docMk/>
            <pc:sldMk cId="2833090834" sldId="443"/>
            <ac:picMk id="7" creationId="{0303A5C2-A340-11EF-43AB-F0F7FE0D4C2C}"/>
          </ac:picMkLst>
        </pc:picChg>
        <pc:picChg chg="add mod">
          <ac:chgData name="Barry Jones" userId="0372f535bcb438a2" providerId="LiveId" clId="{10CEB2A8-92A2-478F-83EE-725242780E91}" dt="2022-10-20T16:46:26.990" v="64503" actId="26606"/>
          <ac:picMkLst>
            <pc:docMk/>
            <pc:sldMk cId="2833090834" sldId="443"/>
            <ac:picMk id="8" creationId="{979AA284-1E8E-E882-1D9D-C0D2AD9637E9}"/>
          </ac:picMkLst>
        </pc:picChg>
      </pc:sldChg>
      <pc:sldChg chg="addSp delSp modSp new mod setBg">
        <pc:chgData name="Barry Jones" userId="0372f535bcb438a2" providerId="LiveId" clId="{10CEB2A8-92A2-478F-83EE-725242780E91}" dt="2022-10-20T16:46:36.595" v="64504" actId="26606"/>
        <pc:sldMkLst>
          <pc:docMk/>
          <pc:sldMk cId="900777993" sldId="444"/>
        </pc:sldMkLst>
        <pc:spChg chg="mod ord">
          <ac:chgData name="Barry Jones" userId="0372f535bcb438a2" providerId="LiveId" clId="{10CEB2A8-92A2-478F-83EE-725242780E91}" dt="2022-10-20T16:46:36.595" v="64504" actId="26606"/>
          <ac:spMkLst>
            <pc:docMk/>
            <pc:sldMk cId="900777993" sldId="444"/>
            <ac:spMk id="2" creationId="{757F7B31-CB13-483D-A310-6E3B257DEA02}"/>
          </ac:spMkLst>
        </pc:spChg>
        <pc:spChg chg="del">
          <ac:chgData name="Barry Jones" userId="0372f535bcb438a2" providerId="LiveId" clId="{10CEB2A8-92A2-478F-83EE-725242780E91}" dt="2022-10-20T16:34:09.195" v="64394"/>
          <ac:spMkLst>
            <pc:docMk/>
            <pc:sldMk cId="900777993" sldId="444"/>
            <ac:spMk id="3" creationId="{1F469153-D97C-0BBA-9D57-A272734DAC2B}"/>
          </ac:spMkLst>
        </pc:spChg>
        <pc:spChg chg="add del">
          <ac:chgData name="Barry Jones" userId="0372f535bcb438a2" providerId="LiveId" clId="{10CEB2A8-92A2-478F-83EE-725242780E91}" dt="2022-10-20T16:36:08.416" v="64399" actId="26606"/>
          <ac:spMkLst>
            <pc:docMk/>
            <pc:sldMk cId="900777993" sldId="444"/>
            <ac:spMk id="12" creationId="{876248C8-0720-48AB-91BA-5F530BB41E5E}"/>
          </ac:spMkLst>
        </pc:spChg>
        <pc:spChg chg="add del">
          <ac:chgData name="Barry Jones" userId="0372f535bcb438a2" providerId="LiveId" clId="{10CEB2A8-92A2-478F-83EE-725242780E91}" dt="2022-10-20T16:36:08.416" v="64399" actId="26606"/>
          <ac:spMkLst>
            <pc:docMk/>
            <pc:sldMk cId="900777993" sldId="444"/>
            <ac:spMk id="14" creationId="{523BEDA7-D0B8-4802-8168-92452653BC9F}"/>
          </ac:spMkLst>
        </pc:spChg>
        <pc:spChg chg="add del">
          <ac:chgData name="Barry Jones" userId="0372f535bcb438a2" providerId="LiveId" clId="{10CEB2A8-92A2-478F-83EE-725242780E91}" dt="2022-10-20T16:36:08.416" v="64399" actId="26606"/>
          <ac:spMkLst>
            <pc:docMk/>
            <pc:sldMk cId="900777993" sldId="444"/>
            <ac:spMk id="16" creationId="{D2EFF34B-7B1A-4F9D-8CEE-A40962BC7C21}"/>
          </ac:spMkLst>
        </pc:spChg>
        <pc:spChg chg="add del">
          <ac:chgData name="Barry Jones" userId="0372f535bcb438a2" providerId="LiveId" clId="{10CEB2A8-92A2-478F-83EE-725242780E91}" dt="2022-10-20T16:46:36.595" v="64504" actId="26606"/>
          <ac:spMkLst>
            <pc:docMk/>
            <pc:sldMk cId="900777993" sldId="444"/>
            <ac:spMk id="18" creationId="{78BA5F19-D5E1-4ECC-BEC2-DF7AEDFD7C50}"/>
          </ac:spMkLst>
        </pc:spChg>
        <pc:spChg chg="add del">
          <ac:chgData name="Barry Jones" userId="0372f535bcb438a2" providerId="LiveId" clId="{10CEB2A8-92A2-478F-83EE-725242780E91}" dt="2022-10-20T16:46:36.595" v="64504" actId="26606"/>
          <ac:spMkLst>
            <pc:docMk/>
            <pc:sldMk cId="900777993" sldId="444"/>
            <ac:spMk id="19" creationId="{BB4D578A-F2C4-4EA9-A811-B48E66D63696}"/>
          </ac:spMkLst>
        </pc:spChg>
        <pc:spChg chg="add">
          <ac:chgData name="Barry Jones" userId="0372f535bcb438a2" providerId="LiveId" clId="{10CEB2A8-92A2-478F-83EE-725242780E91}" dt="2022-10-20T16:46:36.595" v="64504" actId="26606"/>
          <ac:spMkLst>
            <pc:docMk/>
            <pc:sldMk cId="900777993" sldId="444"/>
            <ac:spMk id="24" creationId="{989E0641-F6AC-4C12-B872-9701271C7D94}"/>
          </ac:spMkLst>
        </pc:spChg>
        <pc:spChg chg="add">
          <ac:chgData name="Barry Jones" userId="0372f535bcb438a2" providerId="LiveId" clId="{10CEB2A8-92A2-478F-83EE-725242780E91}" dt="2022-10-20T16:46:36.595" v="64504" actId="26606"/>
          <ac:spMkLst>
            <pc:docMk/>
            <pc:sldMk cId="900777993" sldId="444"/>
            <ac:spMk id="26" creationId="{10F29073-92AB-4599-87C8-8BBB2AC165D9}"/>
          </ac:spMkLst>
        </pc:spChg>
        <pc:spChg chg="add">
          <ac:chgData name="Barry Jones" userId="0372f535bcb438a2" providerId="LiveId" clId="{10CEB2A8-92A2-478F-83EE-725242780E91}" dt="2022-10-20T16:46:36.595" v="64504" actId="26606"/>
          <ac:spMkLst>
            <pc:docMk/>
            <pc:sldMk cId="900777993" sldId="444"/>
            <ac:spMk id="28" creationId="{88CFAD6C-D9D9-45A3-86CF-B98315872678}"/>
          </ac:spMkLst>
        </pc:spChg>
        <pc:spChg chg="add">
          <ac:chgData name="Barry Jones" userId="0372f535bcb438a2" providerId="LiveId" clId="{10CEB2A8-92A2-478F-83EE-725242780E91}" dt="2022-10-20T16:46:36.595" v="64504" actId="26606"/>
          <ac:spMkLst>
            <pc:docMk/>
            <pc:sldMk cId="900777993" sldId="444"/>
            <ac:spMk id="30" creationId="{ED1379A7-EED6-4E55-9292-A77DAFC77CC1}"/>
          </ac:spMkLst>
        </pc:spChg>
        <pc:picChg chg="add mod ord">
          <ac:chgData name="Barry Jones" userId="0372f535bcb438a2" providerId="LiveId" clId="{10CEB2A8-92A2-478F-83EE-725242780E91}" dt="2022-10-20T16:46:36.595" v="64504" actId="26606"/>
          <ac:picMkLst>
            <pc:docMk/>
            <pc:sldMk cId="900777993" sldId="444"/>
            <ac:picMk id="4" creationId="{6D64A68C-4E43-6A8D-0941-A737ED65A4AA}"/>
          </ac:picMkLst>
        </pc:picChg>
        <pc:picChg chg="add mod">
          <ac:chgData name="Barry Jones" userId="0372f535bcb438a2" providerId="LiveId" clId="{10CEB2A8-92A2-478F-83EE-725242780E91}" dt="2022-10-20T16:46:36.595" v="64504" actId="26606"/>
          <ac:picMkLst>
            <pc:docMk/>
            <pc:sldMk cId="900777993" sldId="444"/>
            <ac:picMk id="5" creationId="{9C42C7E3-4945-F629-061E-EACF6CC88644}"/>
          </ac:picMkLst>
        </pc:picChg>
        <pc:picChg chg="add mod ord">
          <ac:chgData name="Barry Jones" userId="0372f535bcb438a2" providerId="LiveId" clId="{10CEB2A8-92A2-478F-83EE-725242780E91}" dt="2022-10-20T16:46:36.595" v="64504" actId="26606"/>
          <ac:picMkLst>
            <pc:docMk/>
            <pc:sldMk cId="900777993" sldId="444"/>
            <ac:picMk id="6" creationId="{5201A6BE-A892-4F27-BFA8-AC34527EC07F}"/>
          </ac:picMkLst>
        </pc:picChg>
        <pc:picChg chg="add mod ord">
          <ac:chgData name="Barry Jones" userId="0372f535bcb438a2" providerId="LiveId" clId="{10CEB2A8-92A2-478F-83EE-725242780E91}" dt="2022-10-20T16:46:36.595" v="64504" actId="26606"/>
          <ac:picMkLst>
            <pc:docMk/>
            <pc:sldMk cId="900777993" sldId="444"/>
            <ac:picMk id="7" creationId="{342C2152-ABFC-0972-0165-67A20F46F006}"/>
          </ac:picMkLst>
        </pc:picChg>
      </pc:sldChg>
      <pc:sldChg chg="addSp delSp modSp new mod setBg">
        <pc:chgData name="Barry Jones" userId="0372f535bcb438a2" providerId="LiveId" clId="{10CEB2A8-92A2-478F-83EE-725242780E91}" dt="2022-10-20T16:46:48.336" v="64505" actId="26606"/>
        <pc:sldMkLst>
          <pc:docMk/>
          <pc:sldMk cId="1249901195" sldId="445"/>
        </pc:sldMkLst>
        <pc:spChg chg="mod ord">
          <ac:chgData name="Barry Jones" userId="0372f535bcb438a2" providerId="LiveId" clId="{10CEB2A8-92A2-478F-83EE-725242780E91}" dt="2022-10-20T16:37:47.209" v="64420" actId="26606"/>
          <ac:spMkLst>
            <pc:docMk/>
            <pc:sldMk cId="1249901195" sldId="445"/>
            <ac:spMk id="2" creationId="{E8B2B45F-AC7C-CC88-7B1C-DA4EA7191DDF}"/>
          </ac:spMkLst>
        </pc:spChg>
        <pc:spChg chg="del">
          <ac:chgData name="Barry Jones" userId="0372f535bcb438a2" providerId="LiveId" clId="{10CEB2A8-92A2-478F-83EE-725242780E91}" dt="2022-10-20T16:36:54.184" v="64417"/>
          <ac:spMkLst>
            <pc:docMk/>
            <pc:sldMk cId="1249901195" sldId="445"/>
            <ac:spMk id="3" creationId="{18CD563A-1C42-89F5-2AFB-4645AB5BB3B4}"/>
          </ac:spMkLst>
        </pc:spChg>
        <pc:spChg chg="add del">
          <ac:chgData name="Barry Jones" userId="0372f535bcb438a2" providerId="LiveId" clId="{10CEB2A8-92A2-478F-83EE-725242780E91}" dt="2022-10-20T16:46:48.336" v="64505" actId="26606"/>
          <ac:spMkLst>
            <pc:docMk/>
            <pc:sldMk cId="1249901195" sldId="445"/>
            <ac:spMk id="11" creationId="{53F29798-D584-4792-9B62-3F5F5C36D619}"/>
          </ac:spMkLst>
        </pc:spChg>
        <pc:spChg chg="add">
          <ac:chgData name="Barry Jones" userId="0372f535bcb438a2" providerId="LiveId" clId="{10CEB2A8-92A2-478F-83EE-725242780E91}" dt="2022-10-20T16:46:48.336" v="64505" actId="26606"/>
          <ac:spMkLst>
            <pc:docMk/>
            <pc:sldMk cId="1249901195" sldId="445"/>
            <ac:spMk id="16" creationId="{53F29798-D584-4792-9B62-3F5F5C36D619}"/>
          </ac:spMkLst>
        </pc:spChg>
        <pc:picChg chg="add mod ord">
          <ac:chgData name="Barry Jones" userId="0372f535bcb438a2" providerId="LiveId" clId="{10CEB2A8-92A2-478F-83EE-725242780E91}" dt="2022-10-20T16:46:48.336" v="64505" actId="26606"/>
          <ac:picMkLst>
            <pc:docMk/>
            <pc:sldMk cId="1249901195" sldId="445"/>
            <ac:picMk id="4" creationId="{8910B307-5D81-6CE1-1E99-404706692A53}"/>
          </ac:picMkLst>
        </pc:picChg>
        <pc:picChg chg="add mod ord">
          <ac:chgData name="Barry Jones" userId="0372f535bcb438a2" providerId="LiveId" clId="{10CEB2A8-92A2-478F-83EE-725242780E91}" dt="2022-10-20T16:46:48.336" v="64505" actId="26606"/>
          <ac:picMkLst>
            <pc:docMk/>
            <pc:sldMk cId="1249901195" sldId="445"/>
            <ac:picMk id="5" creationId="{E29BA9CC-D633-C86F-1681-87D2F42218F7}"/>
          </ac:picMkLst>
        </pc:picChg>
        <pc:picChg chg="add mod">
          <ac:chgData name="Barry Jones" userId="0372f535bcb438a2" providerId="LiveId" clId="{10CEB2A8-92A2-478F-83EE-725242780E91}" dt="2022-10-20T16:46:48.336" v="64505" actId="26606"/>
          <ac:picMkLst>
            <pc:docMk/>
            <pc:sldMk cId="1249901195" sldId="445"/>
            <ac:picMk id="6" creationId="{F22062F2-2EBD-530B-293C-24D20361CF6B}"/>
          </ac:picMkLst>
        </pc:picChg>
      </pc:sldChg>
      <pc:sldChg chg="addSp delSp modSp new mod setBg">
        <pc:chgData name="Barry Jones" userId="0372f535bcb438a2" providerId="LiveId" clId="{10CEB2A8-92A2-478F-83EE-725242780E91}" dt="2022-10-20T16:46:53.092" v="64506" actId="26606"/>
        <pc:sldMkLst>
          <pc:docMk/>
          <pc:sldMk cId="2250268632" sldId="446"/>
        </pc:sldMkLst>
        <pc:spChg chg="mod ord">
          <ac:chgData name="Barry Jones" userId="0372f535bcb438a2" providerId="LiveId" clId="{10CEB2A8-92A2-478F-83EE-725242780E91}" dt="2022-10-20T16:46:53.092" v="64506" actId="26606"/>
          <ac:spMkLst>
            <pc:docMk/>
            <pc:sldMk cId="2250268632" sldId="446"/>
            <ac:spMk id="2" creationId="{6BACD743-BF37-89D3-CECB-2B0842D4B3DB}"/>
          </ac:spMkLst>
        </pc:spChg>
        <pc:spChg chg="del">
          <ac:chgData name="Barry Jones" userId="0372f535bcb438a2" providerId="LiveId" clId="{10CEB2A8-92A2-478F-83EE-725242780E91}" dt="2022-10-20T16:38:29.838" v="64437"/>
          <ac:spMkLst>
            <pc:docMk/>
            <pc:sldMk cId="2250268632" sldId="446"/>
            <ac:spMk id="3" creationId="{26F8DA1F-50FD-D21C-39EA-403EC40CBFCE}"/>
          </ac:spMkLst>
        </pc:spChg>
        <pc:spChg chg="add del">
          <ac:chgData name="Barry Jones" userId="0372f535bcb438a2" providerId="LiveId" clId="{10CEB2A8-92A2-478F-83EE-725242780E91}" dt="2022-10-20T16:46:53.092" v="64506" actId="26606"/>
          <ac:spMkLst>
            <pc:docMk/>
            <pc:sldMk cId="2250268632" sldId="446"/>
            <ac:spMk id="10" creationId="{D12DDE76-C203-4047-9998-63900085B5E8}"/>
          </ac:spMkLst>
        </pc:spChg>
        <pc:spChg chg="add">
          <ac:chgData name="Barry Jones" userId="0372f535bcb438a2" providerId="LiveId" clId="{10CEB2A8-92A2-478F-83EE-725242780E91}" dt="2022-10-20T16:46:53.092" v="64506" actId="26606"/>
          <ac:spMkLst>
            <pc:docMk/>
            <pc:sldMk cId="2250268632" sldId="446"/>
            <ac:spMk id="15" creationId="{8F8AAABF-193E-4661-945E-C429586E1A42}"/>
          </ac:spMkLst>
        </pc:spChg>
        <pc:picChg chg="add mod ord">
          <ac:chgData name="Barry Jones" userId="0372f535bcb438a2" providerId="LiveId" clId="{10CEB2A8-92A2-478F-83EE-725242780E91}" dt="2022-10-20T16:46:53.092" v="64506" actId="26606"/>
          <ac:picMkLst>
            <pc:docMk/>
            <pc:sldMk cId="2250268632" sldId="446"/>
            <ac:picMk id="4" creationId="{4AFE1357-ADD0-080D-EFD5-37587FDD7AFF}"/>
          </ac:picMkLst>
        </pc:picChg>
        <pc:picChg chg="add mod">
          <ac:chgData name="Barry Jones" userId="0372f535bcb438a2" providerId="LiveId" clId="{10CEB2A8-92A2-478F-83EE-725242780E91}" dt="2022-10-20T16:46:53.092" v="64506" actId="26606"/>
          <ac:picMkLst>
            <pc:docMk/>
            <pc:sldMk cId="2250268632" sldId="446"/>
            <ac:picMk id="5" creationId="{BBDAFFDB-70DD-F9D8-2353-94AA0AEA6C3F}"/>
          </ac:picMkLst>
        </pc:picChg>
      </pc:sldChg>
      <pc:sldChg chg="addSp delSp modSp new mod setBg">
        <pc:chgData name="Barry Jones" userId="0372f535bcb438a2" providerId="LiveId" clId="{10CEB2A8-92A2-478F-83EE-725242780E91}" dt="2022-10-20T16:47:19.168" v="64507" actId="26606"/>
        <pc:sldMkLst>
          <pc:docMk/>
          <pc:sldMk cId="2317484794" sldId="447"/>
        </pc:sldMkLst>
        <pc:spChg chg="mod">
          <ac:chgData name="Barry Jones" userId="0372f535bcb438a2" providerId="LiveId" clId="{10CEB2A8-92A2-478F-83EE-725242780E91}" dt="2022-10-20T16:47:19.168" v="64507" actId="26606"/>
          <ac:spMkLst>
            <pc:docMk/>
            <pc:sldMk cId="2317484794" sldId="447"/>
            <ac:spMk id="2" creationId="{89488118-CA1A-4061-462A-93D65999AF0B}"/>
          </ac:spMkLst>
        </pc:spChg>
        <pc:spChg chg="del">
          <ac:chgData name="Barry Jones" userId="0372f535bcb438a2" providerId="LiveId" clId="{10CEB2A8-92A2-478F-83EE-725242780E91}" dt="2022-10-20T16:40:11.263" v="64456"/>
          <ac:spMkLst>
            <pc:docMk/>
            <pc:sldMk cId="2317484794" sldId="447"/>
            <ac:spMk id="3" creationId="{E36C8A5C-8DBE-3D83-9DC8-72597CC848CC}"/>
          </ac:spMkLst>
        </pc:spChg>
        <pc:spChg chg="add del">
          <ac:chgData name="Barry Jones" userId="0372f535bcb438a2" providerId="LiveId" clId="{10CEB2A8-92A2-478F-83EE-725242780E91}" dt="2022-10-20T16:41:09.565" v="64460" actId="26606"/>
          <ac:spMkLst>
            <pc:docMk/>
            <pc:sldMk cId="2317484794" sldId="447"/>
            <ac:spMk id="10" creationId="{AE47195D-EC06-4298-8805-0F0D65997676}"/>
          </ac:spMkLst>
        </pc:spChg>
        <pc:spChg chg="add del">
          <ac:chgData name="Barry Jones" userId="0372f535bcb438a2" providerId="LiveId" clId="{10CEB2A8-92A2-478F-83EE-725242780E91}" dt="2022-10-20T16:41:09.565" v="64460" actId="26606"/>
          <ac:spMkLst>
            <pc:docMk/>
            <pc:sldMk cId="2317484794" sldId="447"/>
            <ac:spMk id="12" creationId="{99413ED5-9ED4-4772-BCE4-2BCAE6B12E35}"/>
          </ac:spMkLst>
        </pc:spChg>
        <pc:spChg chg="add del">
          <ac:chgData name="Barry Jones" userId="0372f535bcb438a2" providerId="LiveId" clId="{10CEB2A8-92A2-478F-83EE-725242780E91}" dt="2022-10-20T16:41:09.565" v="64460" actId="26606"/>
          <ac:spMkLst>
            <pc:docMk/>
            <pc:sldMk cId="2317484794" sldId="447"/>
            <ac:spMk id="14" creationId="{04357C93-F0CB-4A1C-8F77-4E9063789819}"/>
          </ac:spMkLst>
        </pc:spChg>
        <pc:spChg chg="add del">
          <ac:chgData name="Barry Jones" userId="0372f535bcb438a2" providerId="LiveId" clId="{10CEB2A8-92A2-478F-83EE-725242780E91}" dt="2022-10-20T16:41:09.565" v="64460" actId="26606"/>
          <ac:spMkLst>
            <pc:docMk/>
            <pc:sldMk cId="2317484794" sldId="447"/>
            <ac:spMk id="16" creationId="{90F533E9-6690-41A8-A372-4C6C622D028D}"/>
          </ac:spMkLst>
        </pc:spChg>
        <pc:spChg chg="add del">
          <ac:chgData name="Barry Jones" userId="0372f535bcb438a2" providerId="LiveId" clId="{10CEB2A8-92A2-478F-83EE-725242780E91}" dt="2022-10-20T16:47:19.168" v="64507" actId="26606"/>
          <ac:spMkLst>
            <pc:docMk/>
            <pc:sldMk cId="2317484794" sldId="447"/>
            <ac:spMk id="18" creationId="{C4879EFC-8E62-4E00-973C-C45EE9EC676D}"/>
          </ac:spMkLst>
        </pc:spChg>
        <pc:spChg chg="add del">
          <ac:chgData name="Barry Jones" userId="0372f535bcb438a2" providerId="LiveId" clId="{10CEB2A8-92A2-478F-83EE-725242780E91}" dt="2022-10-20T16:47:19.168" v="64507" actId="26606"/>
          <ac:spMkLst>
            <pc:docMk/>
            <pc:sldMk cId="2317484794" sldId="447"/>
            <ac:spMk id="19" creationId="{D6A9C53F-5F90-40A5-8C85-5412D39C8C68}"/>
          </ac:spMkLst>
        </pc:spChg>
        <pc:spChg chg="add">
          <ac:chgData name="Barry Jones" userId="0372f535bcb438a2" providerId="LiveId" clId="{10CEB2A8-92A2-478F-83EE-725242780E91}" dt="2022-10-20T16:47:19.168" v="64507" actId="26606"/>
          <ac:spMkLst>
            <pc:docMk/>
            <pc:sldMk cId="2317484794" sldId="447"/>
            <ac:spMk id="24" creationId="{9D3A9E89-033E-4C4A-8C41-416DABFFD307}"/>
          </ac:spMkLst>
        </pc:spChg>
        <pc:spChg chg="add">
          <ac:chgData name="Barry Jones" userId="0372f535bcb438a2" providerId="LiveId" clId="{10CEB2A8-92A2-478F-83EE-725242780E91}" dt="2022-10-20T16:47:19.168" v="64507" actId="26606"/>
          <ac:spMkLst>
            <pc:docMk/>
            <pc:sldMk cId="2317484794" sldId="447"/>
            <ac:spMk id="26" creationId="{86293361-111E-427D-8E5B-256944AC8395}"/>
          </ac:spMkLst>
        </pc:spChg>
        <pc:spChg chg="add">
          <ac:chgData name="Barry Jones" userId="0372f535bcb438a2" providerId="LiveId" clId="{10CEB2A8-92A2-478F-83EE-725242780E91}" dt="2022-10-20T16:47:19.168" v="64507" actId="26606"/>
          <ac:spMkLst>
            <pc:docMk/>
            <pc:sldMk cId="2317484794" sldId="447"/>
            <ac:spMk id="50" creationId="{78907291-9D6D-4740-81DB-441477BCA279}"/>
          </ac:spMkLst>
        </pc:spChg>
        <pc:grpChg chg="add">
          <ac:chgData name="Barry Jones" userId="0372f535bcb438a2" providerId="LiveId" clId="{10CEB2A8-92A2-478F-83EE-725242780E91}" dt="2022-10-20T16:47:19.168" v="64507" actId="26606"/>
          <ac:grpSpMkLst>
            <pc:docMk/>
            <pc:sldMk cId="2317484794" sldId="447"/>
            <ac:grpSpMk id="28" creationId="{9A19A3F5-314C-46CC-8695-7C6BFCACFE8C}"/>
          </ac:grpSpMkLst>
        </pc:grpChg>
        <pc:picChg chg="add mod ord">
          <ac:chgData name="Barry Jones" userId="0372f535bcb438a2" providerId="LiveId" clId="{10CEB2A8-92A2-478F-83EE-725242780E91}" dt="2022-10-20T16:47:19.168" v="64507" actId="26606"/>
          <ac:picMkLst>
            <pc:docMk/>
            <pc:sldMk cId="2317484794" sldId="447"/>
            <ac:picMk id="4" creationId="{6ACC0B03-3605-382A-204E-4F2799FA78FE}"/>
          </ac:picMkLst>
        </pc:picChg>
        <pc:picChg chg="add mod ord">
          <ac:chgData name="Barry Jones" userId="0372f535bcb438a2" providerId="LiveId" clId="{10CEB2A8-92A2-478F-83EE-725242780E91}" dt="2022-10-20T16:47:19.168" v="64507" actId="26606"/>
          <ac:picMkLst>
            <pc:docMk/>
            <pc:sldMk cId="2317484794" sldId="447"/>
            <ac:picMk id="5" creationId="{958E6F37-B375-1F26-7FB0-8B826A70B333}"/>
          </ac:picMkLst>
        </pc:picChg>
      </pc:sldChg>
      <pc:sldChg chg="addSp delSp modSp new mod setBg">
        <pc:chgData name="Barry Jones" userId="0372f535bcb438a2" providerId="LiveId" clId="{10CEB2A8-92A2-478F-83EE-725242780E91}" dt="2022-10-20T16:47:29.867" v="64508" actId="26606"/>
        <pc:sldMkLst>
          <pc:docMk/>
          <pc:sldMk cId="334471281" sldId="448"/>
        </pc:sldMkLst>
        <pc:spChg chg="mod">
          <ac:chgData name="Barry Jones" userId="0372f535bcb438a2" providerId="LiveId" clId="{10CEB2A8-92A2-478F-83EE-725242780E91}" dt="2022-10-20T16:47:29.867" v="64508" actId="26606"/>
          <ac:spMkLst>
            <pc:docMk/>
            <pc:sldMk cId="334471281" sldId="448"/>
            <ac:spMk id="2" creationId="{41FCADEC-4A09-A343-8272-50EDCCE3A5D2}"/>
          </ac:spMkLst>
        </pc:spChg>
        <pc:spChg chg="del">
          <ac:chgData name="Barry Jones" userId="0372f535bcb438a2" providerId="LiveId" clId="{10CEB2A8-92A2-478F-83EE-725242780E91}" dt="2022-10-20T16:42:26.633" v="64490"/>
          <ac:spMkLst>
            <pc:docMk/>
            <pc:sldMk cId="334471281" sldId="448"/>
            <ac:spMk id="3" creationId="{89687282-64EB-C44D-5EC3-B4AC33EE9683}"/>
          </ac:spMkLst>
        </pc:spChg>
        <pc:spChg chg="add">
          <ac:chgData name="Barry Jones" userId="0372f535bcb438a2" providerId="LiveId" clId="{10CEB2A8-92A2-478F-83EE-725242780E91}" dt="2022-10-20T16:47:29.867" v="64508" actId="26606"/>
          <ac:spMkLst>
            <pc:docMk/>
            <pc:sldMk cId="334471281" sldId="448"/>
            <ac:spMk id="9" creationId="{3C54F4CE-85F0-46ED-80DA-9518C9251AD1}"/>
          </ac:spMkLst>
        </pc:spChg>
        <pc:spChg chg="add">
          <ac:chgData name="Barry Jones" userId="0372f535bcb438a2" providerId="LiveId" clId="{10CEB2A8-92A2-478F-83EE-725242780E91}" dt="2022-10-20T16:47:29.867" v="64508" actId="26606"/>
          <ac:spMkLst>
            <pc:docMk/>
            <pc:sldMk cId="334471281" sldId="448"/>
            <ac:spMk id="11" creationId="{DADD1FCA-8ACB-4958-81DD-4CDD6D3E1921}"/>
          </ac:spMkLst>
        </pc:spChg>
        <pc:picChg chg="add mod modCrop">
          <ac:chgData name="Barry Jones" userId="0372f535bcb438a2" providerId="LiveId" clId="{10CEB2A8-92A2-478F-83EE-725242780E91}" dt="2022-10-20T16:47:29.867" v="64508" actId="26606"/>
          <ac:picMkLst>
            <pc:docMk/>
            <pc:sldMk cId="334471281" sldId="448"/>
            <ac:picMk id="4" creationId="{5D5A4289-9E5D-F8B1-D519-3952EE09F7F8}"/>
          </ac:picMkLst>
        </pc:picChg>
      </pc:sldChg>
      <pc:sldChg chg="addSp delSp modSp new mod setBg">
        <pc:chgData name="Barry Jones" userId="0372f535bcb438a2" providerId="LiveId" clId="{10CEB2A8-92A2-478F-83EE-725242780E91}" dt="2022-10-20T16:49:06.131" v="64528" actId="26606"/>
        <pc:sldMkLst>
          <pc:docMk/>
          <pc:sldMk cId="4222914057" sldId="449"/>
        </pc:sldMkLst>
        <pc:spChg chg="mod">
          <ac:chgData name="Barry Jones" userId="0372f535bcb438a2" providerId="LiveId" clId="{10CEB2A8-92A2-478F-83EE-725242780E91}" dt="2022-10-20T16:49:06.131" v="64528" actId="26606"/>
          <ac:spMkLst>
            <pc:docMk/>
            <pc:sldMk cId="4222914057" sldId="449"/>
            <ac:spMk id="2" creationId="{E20C8A3E-47EC-3D58-2422-0D39823C8AAD}"/>
          </ac:spMkLst>
        </pc:spChg>
        <pc:spChg chg="del">
          <ac:chgData name="Barry Jones" userId="0372f535bcb438a2" providerId="LiveId" clId="{10CEB2A8-92A2-478F-83EE-725242780E91}" dt="2022-10-20T16:48:18.299" v="64525"/>
          <ac:spMkLst>
            <pc:docMk/>
            <pc:sldMk cId="4222914057" sldId="449"/>
            <ac:spMk id="3" creationId="{08D2C8AE-E1C4-AC86-2B78-3E21BF1AB85B}"/>
          </ac:spMkLst>
        </pc:spChg>
        <pc:spChg chg="add del">
          <ac:chgData name="Barry Jones" userId="0372f535bcb438a2" providerId="LiveId" clId="{10CEB2A8-92A2-478F-83EE-725242780E91}" dt="2022-10-20T16:49:06.131" v="64528" actId="26606"/>
          <ac:spMkLst>
            <pc:docMk/>
            <pc:sldMk cId="4222914057" sldId="449"/>
            <ac:spMk id="9" creationId="{3C54F4CE-85F0-46ED-80DA-9518C9251AD1}"/>
          </ac:spMkLst>
        </pc:spChg>
        <pc:spChg chg="add del">
          <ac:chgData name="Barry Jones" userId="0372f535bcb438a2" providerId="LiveId" clId="{10CEB2A8-92A2-478F-83EE-725242780E91}" dt="2022-10-20T16:49:06.131" v="64528" actId="26606"/>
          <ac:spMkLst>
            <pc:docMk/>
            <pc:sldMk cId="4222914057" sldId="449"/>
            <ac:spMk id="11" creationId="{DADD1FCA-8ACB-4958-81DD-4CDD6D3E1921}"/>
          </ac:spMkLst>
        </pc:spChg>
        <pc:spChg chg="add">
          <ac:chgData name="Barry Jones" userId="0372f535bcb438a2" providerId="LiveId" clId="{10CEB2A8-92A2-478F-83EE-725242780E91}" dt="2022-10-20T16:49:06.131" v="64528" actId="26606"/>
          <ac:spMkLst>
            <pc:docMk/>
            <pc:sldMk cId="4222914057" sldId="449"/>
            <ac:spMk id="16" creationId="{9D3A9E89-033E-4C4A-8C41-416DABFFD307}"/>
          </ac:spMkLst>
        </pc:spChg>
        <pc:spChg chg="add">
          <ac:chgData name="Barry Jones" userId="0372f535bcb438a2" providerId="LiveId" clId="{10CEB2A8-92A2-478F-83EE-725242780E91}" dt="2022-10-20T16:49:06.131" v="64528" actId="26606"/>
          <ac:spMkLst>
            <pc:docMk/>
            <pc:sldMk cId="4222914057" sldId="449"/>
            <ac:spMk id="18" creationId="{86293361-111E-427D-8E5B-256944AC8395}"/>
          </ac:spMkLst>
        </pc:spChg>
        <pc:spChg chg="add">
          <ac:chgData name="Barry Jones" userId="0372f535bcb438a2" providerId="LiveId" clId="{10CEB2A8-92A2-478F-83EE-725242780E91}" dt="2022-10-20T16:49:06.131" v="64528" actId="26606"/>
          <ac:spMkLst>
            <pc:docMk/>
            <pc:sldMk cId="4222914057" sldId="449"/>
            <ac:spMk id="42" creationId="{78907291-9D6D-4740-81DB-441477BCA279}"/>
          </ac:spMkLst>
        </pc:spChg>
        <pc:grpChg chg="add">
          <ac:chgData name="Barry Jones" userId="0372f535bcb438a2" providerId="LiveId" clId="{10CEB2A8-92A2-478F-83EE-725242780E91}" dt="2022-10-20T16:49:06.131" v="64528" actId="26606"/>
          <ac:grpSpMkLst>
            <pc:docMk/>
            <pc:sldMk cId="4222914057" sldId="449"/>
            <ac:grpSpMk id="20" creationId="{9A19A3F5-314C-46CC-8695-7C6BFCACFE8C}"/>
          </ac:grpSpMkLst>
        </pc:grpChg>
        <pc:picChg chg="add mod">
          <ac:chgData name="Barry Jones" userId="0372f535bcb438a2" providerId="LiveId" clId="{10CEB2A8-92A2-478F-83EE-725242780E91}" dt="2022-10-20T16:49:06.131" v="64528" actId="26606"/>
          <ac:picMkLst>
            <pc:docMk/>
            <pc:sldMk cId="4222914057" sldId="449"/>
            <ac:picMk id="4" creationId="{A2FE805B-5DD4-B3A4-346C-70B741BDD5F8}"/>
          </ac:picMkLst>
        </pc:picChg>
        <pc:picChg chg="add mod">
          <ac:chgData name="Barry Jones" userId="0372f535bcb438a2" providerId="LiveId" clId="{10CEB2A8-92A2-478F-83EE-725242780E91}" dt="2022-10-20T16:49:06.131" v="64528" actId="26606"/>
          <ac:picMkLst>
            <pc:docMk/>
            <pc:sldMk cId="4222914057" sldId="449"/>
            <ac:picMk id="5" creationId="{D918F345-07C3-E0C2-0F4D-25380A0BAABC}"/>
          </ac:picMkLst>
        </pc:picChg>
      </pc:sldChg>
      <pc:sldChg chg="addSp modSp new mod setBg">
        <pc:chgData name="Barry Jones" userId="0372f535bcb438a2" providerId="LiveId" clId="{10CEB2A8-92A2-478F-83EE-725242780E91}" dt="2022-10-31T15:01:27.490" v="64972" actId="13926"/>
        <pc:sldMkLst>
          <pc:docMk/>
          <pc:sldMk cId="3175035023" sldId="450"/>
        </pc:sldMkLst>
        <pc:spChg chg="mod ord">
          <ac:chgData name="Barry Jones" userId="0372f535bcb438a2" providerId="LiveId" clId="{10CEB2A8-92A2-478F-83EE-725242780E91}" dt="2022-10-31T14:58:05.159" v="64804" actId="26606"/>
          <ac:spMkLst>
            <pc:docMk/>
            <pc:sldMk cId="3175035023" sldId="450"/>
            <ac:spMk id="2" creationId="{FA34F39C-D596-AB67-EF33-F1B40DEE1F28}"/>
          </ac:spMkLst>
        </pc:spChg>
        <pc:spChg chg="mod ord">
          <ac:chgData name="Barry Jones" userId="0372f535bcb438a2" providerId="LiveId" clId="{10CEB2A8-92A2-478F-83EE-725242780E91}" dt="2022-10-31T14:58:05.159" v="64804" actId="26606"/>
          <ac:spMkLst>
            <pc:docMk/>
            <pc:sldMk cId="3175035023" sldId="450"/>
            <ac:spMk id="3" creationId="{891D5AE6-8997-8D5C-C722-3489CE84C4D8}"/>
          </ac:spMkLst>
        </pc:spChg>
        <pc:spChg chg="add mod">
          <ac:chgData name="Barry Jones" userId="0372f535bcb438a2" providerId="LiveId" clId="{10CEB2A8-92A2-478F-83EE-725242780E91}" dt="2022-10-31T15:01:21.144" v="64971" actId="13926"/>
          <ac:spMkLst>
            <pc:docMk/>
            <pc:sldMk cId="3175035023" sldId="450"/>
            <ac:spMk id="6" creationId="{194902E0-DF9D-7543-7B46-5184FAB0F587}"/>
          </ac:spMkLst>
        </pc:spChg>
        <pc:spChg chg="add mod">
          <ac:chgData name="Barry Jones" userId="0372f535bcb438a2" providerId="LiveId" clId="{10CEB2A8-92A2-478F-83EE-725242780E91}" dt="2022-10-31T15:01:27.490" v="64972" actId="13926"/>
          <ac:spMkLst>
            <pc:docMk/>
            <pc:sldMk cId="3175035023" sldId="450"/>
            <ac:spMk id="7" creationId="{12053915-E9C5-5BD0-815D-09290F5EE548}"/>
          </ac:spMkLst>
        </pc:spChg>
        <pc:spChg chg="add">
          <ac:chgData name="Barry Jones" userId="0372f535bcb438a2" providerId="LiveId" clId="{10CEB2A8-92A2-478F-83EE-725242780E91}" dt="2022-10-31T14:58:05.159" v="64804" actId="26606"/>
          <ac:spMkLst>
            <pc:docMk/>
            <pc:sldMk cId="3175035023" sldId="450"/>
            <ac:spMk id="10" creationId="{231BF440-39FA-4087-84CC-2EEC0BBDAF29}"/>
          </ac:spMkLst>
        </pc:spChg>
        <pc:spChg chg="add">
          <ac:chgData name="Barry Jones" userId="0372f535bcb438a2" providerId="LiveId" clId="{10CEB2A8-92A2-478F-83EE-725242780E91}" dt="2022-10-31T14:58:05.159" v="64804" actId="26606"/>
          <ac:spMkLst>
            <pc:docMk/>
            <pc:sldMk cId="3175035023" sldId="450"/>
            <ac:spMk id="12" creationId="{F04E4CBA-303B-48BD-8451-C2701CB0EEBF}"/>
          </ac:spMkLst>
        </pc:spChg>
        <pc:spChg chg="add">
          <ac:chgData name="Barry Jones" userId="0372f535bcb438a2" providerId="LiveId" clId="{10CEB2A8-92A2-478F-83EE-725242780E91}" dt="2022-10-31T14:58:05.159" v="64804" actId="26606"/>
          <ac:spMkLst>
            <pc:docMk/>
            <pc:sldMk cId="3175035023" sldId="450"/>
            <ac:spMk id="14" creationId="{F6CA58B3-AFCC-4A40-9882-50D5080879B0}"/>
          </ac:spMkLst>
        </pc:spChg>
        <pc:spChg chg="add">
          <ac:chgData name="Barry Jones" userId="0372f535bcb438a2" providerId="LiveId" clId="{10CEB2A8-92A2-478F-83EE-725242780E91}" dt="2022-10-31T14:58:05.159" v="64804" actId="26606"/>
          <ac:spMkLst>
            <pc:docMk/>
            <pc:sldMk cId="3175035023" sldId="450"/>
            <ac:spMk id="16" creationId="{75C56826-D4E5-42ED-8529-079651CB3005}"/>
          </ac:spMkLst>
        </pc:spChg>
        <pc:spChg chg="add">
          <ac:chgData name="Barry Jones" userId="0372f535bcb438a2" providerId="LiveId" clId="{10CEB2A8-92A2-478F-83EE-725242780E91}" dt="2022-10-31T14:58:05.159" v="64804" actId="26606"/>
          <ac:spMkLst>
            <pc:docMk/>
            <pc:sldMk cId="3175035023" sldId="450"/>
            <ac:spMk id="18" creationId="{82095FCE-EF05-4443-B97A-85DEE3A5CA17}"/>
          </ac:spMkLst>
        </pc:spChg>
        <pc:spChg chg="add">
          <ac:chgData name="Barry Jones" userId="0372f535bcb438a2" providerId="LiveId" clId="{10CEB2A8-92A2-478F-83EE-725242780E91}" dt="2022-10-31T14:58:05.159" v="64804" actId="26606"/>
          <ac:spMkLst>
            <pc:docMk/>
            <pc:sldMk cId="3175035023" sldId="450"/>
            <ac:spMk id="20" creationId="{CA00AE6B-AA30-4CF8-BA6F-339B780AD76C}"/>
          </ac:spMkLst>
        </pc:spChg>
        <pc:picChg chg="add mod">
          <ac:chgData name="Barry Jones" userId="0372f535bcb438a2" providerId="LiveId" clId="{10CEB2A8-92A2-478F-83EE-725242780E91}" dt="2022-10-31T14:58:05.159" v="64804" actId="26606"/>
          <ac:picMkLst>
            <pc:docMk/>
            <pc:sldMk cId="3175035023" sldId="450"/>
            <ac:picMk id="4" creationId="{6413DBE6-5A0F-94E6-9860-53E3EF8BB3CC}"/>
          </ac:picMkLst>
        </pc:picChg>
        <pc:picChg chg="add mod modCrop">
          <ac:chgData name="Barry Jones" userId="0372f535bcb438a2" providerId="LiveId" clId="{10CEB2A8-92A2-478F-83EE-725242780E91}" dt="2022-10-31T14:58:29.648" v="64805" actId="18131"/>
          <ac:picMkLst>
            <pc:docMk/>
            <pc:sldMk cId="3175035023" sldId="450"/>
            <ac:picMk id="5" creationId="{8EFEB24E-F4E7-22AB-F5BC-D8DFB88E2F95}"/>
          </ac:picMkLst>
        </pc:picChg>
      </pc:sldChg>
      <pc:sldChg chg="addSp modSp new mod ord setBg">
        <pc:chgData name="Barry Jones" userId="0372f535bcb438a2" providerId="LiveId" clId="{10CEB2A8-92A2-478F-83EE-725242780E91}" dt="2022-11-01T13:07:59.207" v="66924" actId="13926"/>
        <pc:sldMkLst>
          <pc:docMk/>
          <pc:sldMk cId="327246197" sldId="451"/>
        </pc:sldMkLst>
        <pc:spChg chg="mod">
          <ac:chgData name="Barry Jones" userId="0372f535bcb438a2" providerId="LiveId" clId="{10CEB2A8-92A2-478F-83EE-725242780E91}" dt="2022-10-31T17:48:03.164" v="66007" actId="26606"/>
          <ac:spMkLst>
            <pc:docMk/>
            <pc:sldMk cId="327246197" sldId="451"/>
            <ac:spMk id="2" creationId="{2C60BF48-7333-840C-FFCF-E1BD61654C3A}"/>
          </ac:spMkLst>
        </pc:spChg>
        <pc:spChg chg="mod">
          <ac:chgData name="Barry Jones" userId="0372f535bcb438a2" providerId="LiveId" clId="{10CEB2A8-92A2-478F-83EE-725242780E91}" dt="2022-11-01T13:07:59.207" v="66924" actId="13926"/>
          <ac:spMkLst>
            <pc:docMk/>
            <pc:sldMk cId="327246197" sldId="451"/>
            <ac:spMk id="3" creationId="{92CCFECF-BF3F-5EA5-124E-8F77A266BCD7}"/>
          </ac:spMkLst>
        </pc:spChg>
        <pc:spChg chg="add">
          <ac:chgData name="Barry Jones" userId="0372f535bcb438a2" providerId="LiveId" clId="{10CEB2A8-92A2-478F-83EE-725242780E91}" dt="2022-10-31T17:48:03.164" v="66007" actId="26606"/>
          <ac:spMkLst>
            <pc:docMk/>
            <pc:sldMk cId="327246197" sldId="451"/>
            <ac:spMk id="8" creationId="{CBB2B1F0-0DD6-4744-9A46-7A344FB48E40}"/>
          </ac:spMkLst>
        </pc:spChg>
        <pc:spChg chg="add">
          <ac:chgData name="Barry Jones" userId="0372f535bcb438a2" providerId="LiveId" clId="{10CEB2A8-92A2-478F-83EE-725242780E91}" dt="2022-10-31T17:48:03.164" v="66007" actId="26606"/>
          <ac:spMkLst>
            <pc:docMk/>
            <pc:sldMk cId="327246197" sldId="451"/>
            <ac:spMk id="10" creationId="{52D502E5-F6B4-4D58-B4AE-FC466FF15EE8}"/>
          </ac:spMkLst>
        </pc:spChg>
        <pc:spChg chg="add">
          <ac:chgData name="Barry Jones" userId="0372f535bcb438a2" providerId="LiveId" clId="{10CEB2A8-92A2-478F-83EE-725242780E91}" dt="2022-10-31T17:48:03.164" v="66007" actId="26606"/>
          <ac:spMkLst>
            <pc:docMk/>
            <pc:sldMk cId="327246197" sldId="451"/>
            <ac:spMk id="12" creationId="{9DECDBF4-02B6-4BB4-B65B-B8107AD6A9E8}"/>
          </ac:spMkLst>
        </pc:spChg>
      </pc:sldChg>
      <pc:sldChg chg="addSp modSp new mod setBg">
        <pc:chgData name="Barry Jones" userId="0372f535bcb438a2" providerId="LiveId" clId="{10CEB2A8-92A2-478F-83EE-725242780E91}" dt="2022-11-01T12:45:59.543" v="66735" actId="13926"/>
        <pc:sldMkLst>
          <pc:docMk/>
          <pc:sldMk cId="49835803" sldId="452"/>
        </pc:sldMkLst>
        <pc:spChg chg="mod">
          <ac:chgData name="Barry Jones" userId="0372f535bcb438a2" providerId="LiveId" clId="{10CEB2A8-92A2-478F-83EE-725242780E91}" dt="2022-11-01T12:30:22.516" v="66527" actId="26606"/>
          <ac:spMkLst>
            <pc:docMk/>
            <pc:sldMk cId="49835803" sldId="452"/>
            <ac:spMk id="2" creationId="{AC7D1A08-266A-B783-154D-DFC50D338BA5}"/>
          </ac:spMkLst>
        </pc:spChg>
        <pc:spChg chg="mod">
          <ac:chgData name="Barry Jones" userId="0372f535bcb438a2" providerId="LiveId" clId="{10CEB2A8-92A2-478F-83EE-725242780E91}" dt="2022-11-01T12:45:59.543" v="66735" actId="13926"/>
          <ac:spMkLst>
            <pc:docMk/>
            <pc:sldMk cId="49835803" sldId="452"/>
            <ac:spMk id="3" creationId="{BD07210D-48BB-3EA2-1135-E20B545F0775}"/>
          </ac:spMkLst>
        </pc:spChg>
        <pc:spChg chg="add">
          <ac:chgData name="Barry Jones" userId="0372f535bcb438a2" providerId="LiveId" clId="{10CEB2A8-92A2-478F-83EE-725242780E91}" dt="2022-11-01T12:30:22.516" v="66527" actId="26606"/>
          <ac:spMkLst>
            <pc:docMk/>
            <pc:sldMk cId="49835803" sldId="452"/>
            <ac:spMk id="9" creationId="{8FC9BE17-9A7B-462D-AE50-3D8777387304}"/>
          </ac:spMkLst>
        </pc:spChg>
        <pc:spChg chg="add">
          <ac:chgData name="Barry Jones" userId="0372f535bcb438a2" providerId="LiveId" clId="{10CEB2A8-92A2-478F-83EE-725242780E91}" dt="2022-11-01T12:30:22.516" v="66527" actId="26606"/>
          <ac:spMkLst>
            <pc:docMk/>
            <pc:sldMk cId="49835803" sldId="452"/>
            <ac:spMk id="11" creationId="{3EBE8569-6AEC-4B8C-8D53-2DE337CDBA65}"/>
          </ac:spMkLst>
        </pc:spChg>
        <pc:spChg chg="add">
          <ac:chgData name="Barry Jones" userId="0372f535bcb438a2" providerId="LiveId" clId="{10CEB2A8-92A2-478F-83EE-725242780E91}" dt="2022-11-01T12:30:22.516" v="66527" actId="26606"/>
          <ac:spMkLst>
            <pc:docMk/>
            <pc:sldMk cId="49835803" sldId="452"/>
            <ac:spMk id="13" creationId="{55D4142C-5077-457F-A6AD-3FECFDB39685}"/>
          </ac:spMkLst>
        </pc:spChg>
        <pc:spChg chg="add">
          <ac:chgData name="Barry Jones" userId="0372f535bcb438a2" providerId="LiveId" clId="{10CEB2A8-92A2-478F-83EE-725242780E91}" dt="2022-11-01T12:30:22.516" v="66527" actId="26606"/>
          <ac:spMkLst>
            <pc:docMk/>
            <pc:sldMk cId="49835803" sldId="452"/>
            <ac:spMk id="15" creationId="{7A5F0580-5EE9-419F-96EE-B6529EF6E7D0}"/>
          </ac:spMkLst>
        </pc:spChg>
        <pc:picChg chg="add mod ord">
          <ac:chgData name="Barry Jones" userId="0372f535bcb438a2" providerId="LiveId" clId="{10CEB2A8-92A2-478F-83EE-725242780E91}" dt="2022-11-01T12:30:22.516" v="66527" actId="26606"/>
          <ac:picMkLst>
            <pc:docMk/>
            <pc:sldMk cId="49835803" sldId="452"/>
            <ac:picMk id="4" creationId="{3C179D38-0763-7E0D-F10E-D6E284073F9E}"/>
          </ac:picMkLst>
        </pc:picChg>
      </pc:sldChg>
      <pc:sldChg chg="addSp delSp modSp new mod setBg">
        <pc:chgData name="Barry Jones" userId="0372f535bcb438a2" providerId="LiveId" clId="{10CEB2A8-92A2-478F-83EE-725242780E91}" dt="2022-12-08T15:31:51.102" v="72506" actId="18131"/>
        <pc:sldMkLst>
          <pc:docMk/>
          <pc:sldMk cId="2291060495" sldId="453"/>
        </pc:sldMkLst>
        <pc:spChg chg="mod">
          <ac:chgData name="Barry Jones" userId="0372f535bcb438a2" providerId="LiveId" clId="{10CEB2A8-92A2-478F-83EE-725242780E91}" dt="2022-12-08T15:26:20.320" v="72417" actId="26606"/>
          <ac:spMkLst>
            <pc:docMk/>
            <pc:sldMk cId="2291060495" sldId="453"/>
            <ac:spMk id="2" creationId="{A397440F-1F3C-C4F9-1D45-F0E4CA7E8AB2}"/>
          </ac:spMkLst>
        </pc:spChg>
        <pc:spChg chg="mod">
          <ac:chgData name="Barry Jones" userId="0372f535bcb438a2" providerId="LiveId" clId="{10CEB2A8-92A2-478F-83EE-725242780E91}" dt="2022-12-08T15:29:36.688" v="72505" actId="14100"/>
          <ac:spMkLst>
            <pc:docMk/>
            <pc:sldMk cId="2291060495" sldId="453"/>
            <ac:spMk id="3" creationId="{1643ABBB-B0D5-CC2B-BC62-1D2FC6F84156}"/>
          </ac:spMkLst>
        </pc:spChg>
        <pc:spChg chg="add mod">
          <ac:chgData name="Barry Jones" userId="0372f535bcb438a2" providerId="LiveId" clId="{10CEB2A8-92A2-478F-83EE-725242780E91}" dt="2022-12-08T15:28:10.290" v="72497" actId="13926"/>
          <ac:spMkLst>
            <pc:docMk/>
            <pc:sldMk cId="2291060495" sldId="453"/>
            <ac:spMk id="6" creationId="{4435136B-160D-83ED-0C24-6890AD59601D}"/>
          </ac:spMkLst>
        </pc:spChg>
        <pc:spChg chg="add del">
          <ac:chgData name="Barry Jones" userId="0372f535bcb438a2" providerId="LiveId" clId="{10CEB2A8-92A2-478F-83EE-725242780E91}" dt="2022-12-08T15:25:57.313" v="72416" actId="26606"/>
          <ac:spMkLst>
            <pc:docMk/>
            <pc:sldMk cId="2291060495" sldId="453"/>
            <ac:spMk id="9" creationId="{04812C46-200A-4DEB-A05E-3ED6C68C2387}"/>
          </ac:spMkLst>
        </pc:spChg>
        <pc:spChg chg="add del">
          <ac:chgData name="Barry Jones" userId="0372f535bcb438a2" providerId="LiveId" clId="{10CEB2A8-92A2-478F-83EE-725242780E91}" dt="2022-12-08T15:25:57.313" v="72416" actId="26606"/>
          <ac:spMkLst>
            <pc:docMk/>
            <pc:sldMk cId="2291060495" sldId="453"/>
            <ac:spMk id="11" creationId="{D1EA859B-E555-4109-94F3-6700E046E008}"/>
          </ac:spMkLst>
        </pc:spChg>
        <pc:spChg chg="add del">
          <ac:chgData name="Barry Jones" userId="0372f535bcb438a2" providerId="LiveId" clId="{10CEB2A8-92A2-478F-83EE-725242780E91}" dt="2022-12-08T15:25:57.186" v="72415" actId="26606"/>
          <ac:spMkLst>
            <pc:docMk/>
            <pc:sldMk cId="2291060495" sldId="453"/>
            <ac:spMk id="16" creationId="{E36BB3C5-822B-45E1-A81E-5CC3176C61A1}"/>
          </ac:spMkLst>
        </pc:spChg>
        <pc:spChg chg="add del">
          <ac:chgData name="Barry Jones" userId="0372f535bcb438a2" providerId="LiveId" clId="{10CEB2A8-92A2-478F-83EE-725242780E91}" dt="2022-12-08T15:25:57.186" v="72415" actId="26606"/>
          <ac:spMkLst>
            <pc:docMk/>
            <pc:sldMk cId="2291060495" sldId="453"/>
            <ac:spMk id="18" creationId="{FB39ECA9-4CDE-4883-98E8-287E905E9F07}"/>
          </ac:spMkLst>
        </pc:spChg>
        <pc:spChg chg="add del">
          <ac:chgData name="Barry Jones" userId="0372f535bcb438a2" providerId="LiveId" clId="{10CEB2A8-92A2-478F-83EE-725242780E91}" dt="2022-12-08T15:25:57.186" v="72415" actId="26606"/>
          <ac:spMkLst>
            <pc:docMk/>
            <pc:sldMk cId="2291060495" sldId="453"/>
            <ac:spMk id="20" creationId="{A67483D0-BAEB-4927-88AD-76F5DA8468DE}"/>
          </ac:spMkLst>
        </pc:spChg>
        <pc:spChg chg="add del">
          <ac:chgData name="Barry Jones" userId="0372f535bcb438a2" providerId="LiveId" clId="{10CEB2A8-92A2-478F-83EE-725242780E91}" dt="2022-12-08T15:25:57.186" v="72415" actId="26606"/>
          <ac:spMkLst>
            <pc:docMk/>
            <pc:sldMk cId="2291060495" sldId="453"/>
            <ac:spMk id="22" creationId="{0DBB7B12-4298-4CFB-B539-44A91C930328}"/>
          </ac:spMkLst>
        </pc:spChg>
        <pc:spChg chg="add del">
          <ac:chgData name="Barry Jones" userId="0372f535bcb438a2" providerId="LiveId" clId="{10CEB2A8-92A2-478F-83EE-725242780E91}" dt="2022-12-08T15:26:20.320" v="72417" actId="26606"/>
          <ac:spMkLst>
            <pc:docMk/>
            <pc:sldMk cId="2291060495" sldId="453"/>
            <ac:spMk id="24" creationId="{2172A0AC-3DCE-4672-BCAF-28FEF91F6020}"/>
          </ac:spMkLst>
        </pc:spChg>
        <pc:spChg chg="add del">
          <ac:chgData name="Barry Jones" userId="0372f535bcb438a2" providerId="LiveId" clId="{10CEB2A8-92A2-478F-83EE-725242780E91}" dt="2022-12-08T15:26:20.320" v="72417" actId="26606"/>
          <ac:spMkLst>
            <pc:docMk/>
            <pc:sldMk cId="2291060495" sldId="453"/>
            <ac:spMk id="25" creationId="{AE6F1C77-EDC9-4C5F-8C1C-62DD46BDA3C3}"/>
          </ac:spMkLst>
        </pc:spChg>
        <pc:spChg chg="add">
          <ac:chgData name="Barry Jones" userId="0372f535bcb438a2" providerId="LiveId" clId="{10CEB2A8-92A2-478F-83EE-725242780E91}" dt="2022-12-08T15:26:20.320" v="72417" actId="26606"/>
          <ac:spMkLst>
            <pc:docMk/>
            <pc:sldMk cId="2291060495" sldId="453"/>
            <ac:spMk id="30" creationId="{63F5877B-98C7-49DD-83AB-0F6F57CB6543}"/>
          </ac:spMkLst>
        </pc:spChg>
        <pc:spChg chg="add">
          <ac:chgData name="Barry Jones" userId="0372f535bcb438a2" providerId="LiveId" clId="{10CEB2A8-92A2-478F-83EE-725242780E91}" dt="2022-12-08T15:26:20.320" v="72417" actId="26606"/>
          <ac:spMkLst>
            <pc:docMk/>
            <pc:sldMk cId="2291060495" sldId="453"/>
            <ac:spMk id="32" creationId="{4EA91930-66BC-4C41-B4F5-C31EB216F64B}"/>
          </ac:spMkLst>
        </pc:spChg>
        <pc:spChg chg="add">
          <ac:chgData name="Barry Jones" userId="0372f535bcb438a2" providerId="LiveId" clId="{10CEB2A8-92A2-478F-83EE-725242780E91}" dt="2022-12-08T15:26:20.320" v="72417" actId="26606"/>
          <ac:spMkLst>
            <pc:docMk/>
            <pc:sldMk cId="2291060495" sldId="453"/>
            <ac:spMk id="34" creationId="{6313CF8F-B436-401E-9575-DE0F8E8B5B17}"/>
          </ac:spMkLst>
        </pc:spChg>
        <pc:spChg chg="add">
          <ac:chgData name="Barry Jones" userId="0372f535bcb438a2" providerId="LiveId" clId="{10CEB2A8-92A2-478F-83EE-725242780E91}" dt="2022-12-08T15:26:20.320" v="72417" actId="26606"/>
          <ac:spMkLst>
            <pc:docMk/>
            <pc:sldMk cId="2291060495" sldId="453"/>
            <ac:spMk id="36" creationId="{2A38CFE9-C30A-4551-ACCB-D5808FBC39CD}"/>
          </ac:spMkLst>
        </pc:spChg>
        <pc:spChg chg="add">
          <ac:chgData name="Barry Jones" userId="0372f535bcb438a2" providerId="LiveId" clId="{10CEB2A8-92A2-478F-83EE-725242780E91}" dt="2022-12-08T15:26:20.320" v="72417" actId="26606"/>
          <ac:spMkLst>
            <pc:docMk/>
            <pc:sldMk cId="2291060495" sldId="453"/>
            <ac:spMk id="38" creationId="{67EF550F-47CE-4FB2-9DAC-12AD835C833D}"/>
          </ac:spMkLst>
        </pc:spChg>
        <pc:picChg chg="add mod ord modCrop">
          <ac:chgData name="Barry Jones" userId="0372f535bcb438a2" providerId="LiveId" clId="{10CEB2A8-92A2-478F-83EE-725242780E91}" dt="2022-12-08T15:31:51.102" v="72506" actId="18131"/>
          <ac:picMkLst>
            <pc:docMk/>
            <pc:sldMk cId="2291060495" sldId="453"/>
            <ac:picMk id="4" creationId="{543292EA-FEDC-D05B-CDEA-DC74CF5E4807}"/>
          </ac:picMkLst>
        </pc:picChg>
        <pc:picChg chg="add mod ord">
          <ac:chgData name="Barry Jones" userId="0372f535bcb438a2" providerId="LiveId" clId="{10CEB2A8-92A2-478F-83EE-725242780E91}" dt="2022-12-08T15:26:20.320" v="72417" actId="26606"/>
          <ac:picMkLst>
            <pc:docMk/>
            <pc:sldMk cId="2291060495" sldId="453"/>
            <ac:picMk id="5" creationId="{6AF28C92-0019-6912-0B0D-1BEDCC6A9855}"/>
          </ac:picMkLst>
        </pc:picChg>
      </pc:sldChg>
      <pc:sldChg chg="addSp modSp new mod setBg">
        <pc:chgData name="Barry Jones" userId="0372f535bcb438a2" providerId="LiveId" clId="{10CEB2A8-92A2-478F-83EE-725242780E91}" dt="2022-11-01T16:16:34.479" v="67807" actId="1076"/>
        <pc:sldMkLst>
          <pc:docMk/>
          <pc:sldMk cId="2817244999" sldId="454"/>
        </pc:sldMkLst>
        <pc:spChg chg="mod">
          <ac:chgData name="Barry Jones" userId="0372f535bcb438a2" providerId="LiveId" clId="{10CEB2A8-92A2-478F-83EE-725242780E91}" dt="2022-11-01T16:04:42.019" v="67571" actId="26606"/>
          <ac:spMkLst>
            <pc:docMk/>
            <pc:sldMk cId="2817244999" sldId="454"/>
            <ac:spMk id="2" creationId="{730BF689-E76C-6A87-C4C7-8AD3706FA151}"/>
          </ac:spMkLst>
        </pc:spChg>
        <pc:spChg chg="mod ord">
          <ac:chgData name="Barry Jones" userId="0372f535bcb438a2" providerId="LiveId" clId="{10CEB2A8-92A2-478F-83EE-725242780E91}" dt="2022-11-01T16:15:58.704" v="67805" actId="27636"/>
          <ac:spMkLst>
            <pc:docMk/>
            <pc:sldMk cId="2817244999" sldId="454"/>
            <ac:spMk id="3" creationId="{1E831485-6BD4-DFF8-635F-0E6946302EEE}"/>
          </ac:spMkLst>
        </pc:spChg>
        <pc:spChg chg="add mod">
          <ac:chgData name="Barry Jones" userId="0372f535bcb438a2" providerId="LiveId" clId="{10CEB2A8-92A2-478F-83EE-725242780E91}" dt="2022-11-01T16:16:34.479" v="67807" actId="1076"/>
          <ac:spMkLst>
            <pc:docMk/>
            <pc:sldMk cId="2817244999" sldId="454"/>
            <ac:spMk id="5" creationId="{A0D31F12-A8D5-BC38-4A27-1D3AC6E0D661}"/>
          </ac:spMkLst>
        </pc:spChg>
        <pc:picChg chg="add mod">
          <ac:chgData name="Barry Jones" userId="0372f535bcb438a2" providerId="LiveId" clId="{10CEB2A8-92A2-478F-83EE-725242780E91}" dt="2022-11-01T16:04:42.019" v="67571" actId="26606"/>
          <ac:picMkLst>
            <pc:docMk/>
            <pc:sldMk cId="2817244999" sldId="454"/>
            <ac:picMk id="4" creationId="{008D046F-E8C1-0D62-3524-8C70115C8234}"/>
          </ac:picMkLst>
        </pc:picChg>
      </pc:sldChg>
      <pc:sldChg chg="addSp delSp modSp new mod setBg">
        <pc:chgData name="Barry Jones" userId="0372f535bcb438a2" providerId="LiveId" clId="{10CEB2A8-92A2-478F-83EE-725242780E91}" dt="2022-12-13T14:59:08.273" v="73917" actId="207"/>
        <pc:sldMkLst>
          <pc:docMk/>
          <pc:sldMk cId="1929398203" sldId="455"/>
        </pc:sldMkLst>
        <pc:spChg chg="mod">
          <ac:chgData name="Barry Jones" userId="0372f535bcb438a2" providerId="LiveId" clId="{10CEB2A8-92A2-478F-83EE-725242780E91}" dt="2022-11-01T16:35:12.793" v="68386" actId="26606"/>
          <ac:spMkLst>
            <pc:docMk/>
            <pc:sldMk cId="1929398203" sldId="455"/>
            <ac:spMk id="2" creationId="{EAFDC2BB-1AEA-898F-DE48-BA6928428248}"/>
          </ac:spMkLst>
        </pc:spChg>
        <pc:spChg chg="mod">
          <ac:chgData name="Barry Jones" userId="0372f535bcb438a2" providerId="LiveId" clId="{10CEB2A8-92A2-478F-83EE-725242780E91}" dt="2022-12-13T14:59:08.273" v="73917" actId="207"/>
          <ac:spMkLst>
            <pc:docMk/>
            <pc:sldMk cId="1929398203" sldId="455"/>
            <ac:spMk id="3" creationId="{3AE0C586-890C-C3BE-C6EF-F31038EDE9FF}"/>
          </ac:spMkLst>
        </pc:spChg>
        <pc:spChg chg="add del mod">
          <ac:chgData name="Barry Jones" userId="0372f535bcb438a2" providerId="LiveId" clId="{10CEB2A8-92A2-478F-83EE-725242780E91}" dt="2022-11-01T16:34:45.946" v="68384" actId="21"/>
          <ac:spMkLst>
            <pc:docMk/>
            <pc:sldMk cId="1929398203" sldId="455"/>
            <ac:spMk id="5" creationId="{4AAACA39-457C-E5ED-87E4-B84D80AF6488}"/>
          </ac:spMkLst>
        </pc:spChg>
        <pc:spChg chg="add">
          <ac:chgData name="Barry Jones" userId="0372f535bcb438a2" providerId="LiveId" clId="{10CEB2A8-92A2-478F-83EE-725242780E91}" dt="2022-11-01T16:35:12.793" v="68386" actId="26606"/>
          <ac:spMkLst>
            <pc:docMk/>
            <pc:sldMk cId="1929398203" sldId="455"/>
            <ac:spMk id="11" creationId="{F13C74B1-5B17-4795-BED0-7140497B445A}"/>
          </ac:spMkLst>
        </pc:spChg>
        <pc:spChg chg="add">
          <ac:chgData name="Barry Jones" userId="0372f535bcb438a2" providerId="LiveId" clId="{10CEB2A8-92A2-478F-83EE-725242780E91}" dt="2022-11-01T16:35:12.793" v="68386" actId="26606"/>
          <ac:spMkLst>
            <pc:docMk/>
            <pc:sldMk cId="1929398203" sldId="455"/>
            <ac:spMk id="13" creationId="{D4974D33-8DC5-464E-8C6D-BE58F0669C17}"/>
          </ac:spMkLst>
        </pc:spChg>
        <pc:picChg chg="add mod">
          <ac:chgData name="Barry Jones" userId="0372f535bcb438a2" providerId="LiveId" clId="{10CEB2A8-92A2-478F-83EE-725242780E91}" dt="2022-11-01T16:35:12.793" v="68386" actId="26606"/>
          <ac:picMkLst>
            <pc:docMk/>
            <pc:sldMk cId="1929398203" sldId="455"/>
            <ac:picMk id="6" creationId="{E7FE863A-1A55-E5FB-E108-18E85360AA75}"/>
          </ac:picMkLst>
        </pc:picChg>
      </pc:sldChg>
      <pc:sldChg chg="addSp modSp new mod setBg">
        <pc:chgData name="Barry Jones" userId="0372f535bcb438a2" providerId="LiveId" clId="{10CEB2A8-92A2-478F-83EE-725242780E91}" dt="2022-11-19T07:50:33.259" v="69948" actId="207"/>
        <pc:sldMkLst>
          <pc:docMk/>
          <pc:sldMk cId="775375305" sldId="456"/>
        </pc:sldMkLst>
        <pc:spChg chg="mod">
          <ac:chgData name="Barry Jones" userId="0372f535bcb438a2" providerId="LiveId" clId="{10CEB2A8-92A2-478F-83EE-725242780E91}" dt="2022-11-19T02:19:25.557" v="69489" actId="26606"/>
          <ac:spMkLst>
            <pc:docMk/>
            <pc:sldMk cId="775375305" sldId="456"/>
            <ac:spMk id="2" creationId="{DAD9D116-8850-E270-DEB3-34AEE62DC142}"/>
          </ac:spMkLst>
        </pc:spChg>
        <pc:spChg chg="mod ord">
          <ac:chgData name="Barry Jones" userId="0372f535bcb438a2" providerId="LiveId" clId="{10CEB2A8-92A2-478F-83EE-725242780E91}" dt="2022-11-19T07:50:33.259" v="69948" actId="207"/>
          <ac:spMkLst>
            <pc:docMk/>
            <pc:sldMk cId="775375305" sldId="456"/>
            <ac:spMk id="3" creationId="{2643FA81-0B08-8603-7FA1-48A01B51CB06}"/>
          </ac:spMkLst>
        </pc:spChg>
        <pc:spChg chg="add">
          <ac:chgData name="Barry Jones" userId="0372f535bcb438a2" providerId="LiveId" clId="{10CEB2A8-92A2-478F-83EE-725242780E91}" dt="2022-11-19T02:19:25.557" v="69489" actId="26606"/>
          <ac:spMkLst>
            <pc:docMk/>
            <pc:sldMk cId="775375305" sldId="456"/>
            <ac:spMk id="10" creationId="{72D05657-94EE-4B2D-BC1B-A1D065063658}"/>
          </ac:spMkLst>
        </pc:spChg>
        <pc:spChg chg="add">
          <ac:chgData name="Barry Jones" userId="0372f535bcb438a2" providerId="LiveId" clId="{10CEB2A8-92A2-478F-83EE-725242780E91}" dt="2022-11-19T02:19:25.557" v="69489" actId="26606"/>
          <ac:spMkLst>
            <pc:docMk/>
            <pc:sldMk cId="775375305" sldId="456"/>
            <ac:spMk id="12" creationId="{7586665A-47B3-4AEE-BC94-15D89FF706B3}"/>
          </ac:spMkLst>
        </pc:spChg>
        <pc:picChg chg="add mod ord">
          <ac:chgData name="Barry Jones" userId="0372f535bcb438a2" providerId="LiveId" clId="{10CEB2A8-92A2-478F-83EE-725242780E91}" dt="2022-11-19T02:19:25.557" v="69489" actId="26606"/>
          <ac:picMkLst>
            <pc:docMk/>
            <pc:sldMk cId="775375305" sldId="456"/>
            <ac:picMk id="4" creationId="{156172F4-1555-01EC-3CA3-5476C1E60618}"/>
          </ac:picMkLst>
        </pc:picChg>
        <pc:picChg chg="add mod">
          <ac:chgData name="Barry Jones" userId="0372f535bcb438a2" providerId="LiveId" clId="{10CEB2A8-92A2-478F-83EE-725242780E91}" dt="2022-11-19T02:19:25.557" v="69489" actId="26606"/>
          <ac:picMkLst>
            <pc:docMk/>
            <pc:sldMk cId="775375305" sldId="456"/>
            <ac:picMk id="5" creationId="{36FE6F5E-F34F-6CF0-D115-0279AFB7838D}"/>
          </ac:picMkLst>
        </pc:picChg>
      </pc:sldChg>
      <pc:sldChg chg="addSp modSp add mod setBg">
        <pc:chgData name="Barry Jones" userId="0372f535bcb438a2" providerId="LiveId" clId="{10CEB2A8-92A2-478F-83EE-725242780E91}" dt="2022-11-19T07:50:44.393" v="69949" actId="13926"/>
        <pc:sldMkLst>
          <pc:docMk/>
          <pc:sldMk cId="3717033722" sldId="457"/>
        </pc:sldMkLst>
        <pc:spChg chg="mod">
          <ac:chgData name="Barry Jones" userId="0372f535bcb438a2" providerId="LiveId" clId="{10CEB2A8-92A2-478F-83EE-725242780E91}" dt="2022-11-19T02:23:18.065" v="69569" actId="26606"/>
          <ac:spMkLst>
            <pc:docMk/>
            <pc:sldMk cId="3717033722" sldId="457"/>
            <ac:spMk id="2" creationId="{DAD9D116-8850-E270-DEB3-34AEE62DC142}"/>
          </ac:spMkLst>
        </pc:spChg>
        <pc:spChg chg="mod">
          <ac:chgData name="Barry Jones" userId="0372f535bcb438a2" providerId="LiveId" clId="{10CEB2A8-92A2-478F-83EE-725242780E91}" dt="2022-11-19T07:50:44.393" v="69949" actId="13926"/>
          <ac:spMkLst>
            <pc:docMk/>
            <pc:sldMk cId="3717033722" sldId="457"/>
            <ac:spMk id="3" creationId="{2643FA81-0B08-8603-7FA1-48A01B51CB06}"/>
          </ac:spMkLst>
        </pc:spChg>
        <pc:spChg chg="add">
          <ac:chgData name="Barry Jones" userId="0372f535bcb438a2" providerId="LiveId" clId="{10CEB2A8-92A2-478F-83EE-725242780E91}" dt="2022-11-19T02:23:18.065" v="69569" actId="26606"/>
          <ac:spMkLst>
            <pc:docMk/>
            <pc:sldMk cId="3717033722" sldId="457"/>
            <ac:spMk id="9" creationId="{F13C74B1-5B17-4795-BED0-7140497B445A}"/>
          </ac:spMkLst>
        </pc:spChg>
        <pc:spChg chg="add">
          <ac:chgData name="Barry Jones" userId="0372f535bcb438a2" providerId="LiveId" clId="{10CEB2A8-92A2-478F-83EE-725242780E91}" dt="2022-11-19T02:23:18.065" v="69569" actId="26606"/>
          <ac:spMkLst>
            <pc:docMk/>
            <pc:sldMk cId="3717033722" sldId="457"/>
            <ac:spMk id="11" creationId="{D4974D33-8DC5-464E-8C6D-BE58F0669C17}"/>
          </ac:spMkLst>
        </pc:spChg>
        <pc:picChg chg="add mod">
          <ac:chgData name="Barry Jones" userId="0372f535bcb438a2" providerId="LiveId" clId="{10CEB2A8-92A2-478F-83EE-725242780E91}" dt="2022-11-19T02:23:18.065" v="69569" actId="26606"/>
          <ac:picMkLst>
            <pc:docMk/>
            <pc:sldMk cId="3717033722" sldId="457"/>
            <ac:picMk id="4" creationId="{9BA7B20A-D5B5-7E5A-58E6-68AC98B4562C}"/>
          </ac:picMkLst>
        </pc:picChg>
      </pc:sldChg>
      <pc:sldChg chg="addSp delSp modSp new mod ord setBg modClrScheme chgLayout">
        <pc:chgData name="Barry Jones" userId="0372f535bcb438a2" providerId="LiveId" clId="{10CEB2A8-92A2-478F-83EE-725242780E91}" dt="2022-11-19T12:20:18.333" v="70055" actId="6549"/>
        <pc:sldMkLst>
          <pc:docMk/>
          <pc:sldMk cId="631655130" sldId="458"/>
        </pc:sldMkLst>
        <pc:spChg chg="del">
          <ac:chgData name="Barry Jones" userId="0372f535bcb438a2" providerId="LiveId" clId="{10CEB2A8-92A2-478F-83EE-725242780E91}" dt="2022-11-19T11:55:04.849" v="69958" actId="700"/>
          <ac:spMkLst>
            <pc:docMk/>
            <pc:sldMk cId="631655130" sldId="458"/>
            <ac:spMk id="2" creationId="{BABE2DF0-2365-0114-6652-AC17BCCD0A44}"/>
          </ac:spMkLst>
        </pc:spChg>
        <pc:spChg chg="del">
          <ac:chgData name="Barry Jones" userId="0372f535bcb438a2" providerId="LiveId" clId="{10CEB2A8-92A2-478F-83EE-725242780E91}" dt="2022-11-19T11:55:04.849" v="69958" actId="700"/>
          <ac:spMkLst>
            <pc:docMk/>
            <pc:sldMk cId="631655130" sldId="458"/>
            <ac:spMk id="3" creationId="{D351A027-AADD-C9E7-833B-FA051007DB2B}"/>
          </ac:spMkLst>
        </pc:spChg>
        <pc:spChg chg="add mod">
          <ac:chgData name="Barry Jones" userId="0372f535bcb438a2" providerId="LiveId" clId="{10CEB2A8-92A2-478F-83EE-725242780E91}" dt="2022-11-19T12:20:18.333" v="70055" actId="6549"/>
          <ac:spMkLst>
            <pc:docMk/>
            <pc:sldMk cId="631655130" sldId="458"/>
            <ac:spMk id="5" creationId="{7D6344BB-6AD4-B7C0-1ADB-4DA3A9BEC70C}"/>
          </ac:spMkLst>
        </pc:spChg>
        <pc:spChg chg="add del">
          <ac:chgData name="Barry Jones" userId="0372f535bcb438a2" providerId="LiveId" clId="{10CEB2A8-92A2-478F-83EE-725242780E91}" dt="2022-11-19T11:56:02.626" v="69962" actId="26606"/>
          <ac:spMkLst>
            <pc:docMk/>
            <pc:sldMk cId="631655130" sldId="458"/>
            <ac:spMk id="9" creationId="{7C1E5815-D54C-487F-A054-6D4930ADE3DF}"/>
          </ac:spMkLst>
        </pc:spChg>
        <pc:spChg chg="add del">
          <ac:chgData name="Barry Jones" userId="0372f535bcb438a2" providerId="LiveId" clId="{10CEB2A8-92A2-478F-83EE-725242780E91}" dt="2022-11-19T11:56:02.626" v="69962" actId="26606"/>
          <ac:spMkLst>
            <pc:docMk/>
            <pc:sldMk cId="631655130" sldId="458"/>
            <ac:spMk id="11" creationId="{736F0DFD-0954-464F-BF12-DD2E6F6E0380}"/>
          </ac:spMkLst>
        </pc:spChg>
        <pc:spChg chg="add">
          <ac:chgData name="Barry Jones" userId="0372f535bcb438a2" providerId="LiveId" clId="{10CEB2A8-92A2-478F-83EE-725242780E91}" dt="2022-11-19T11:56:02.626" v="69962" actId="26606"/>
          <ac:spMkLst>
            <pc:docMk/>
            <pc:sldMk cId="631655130" sldId="458"/>
            <ac:spMk id="16" creationId="{7BDAC5B6-20CE-447F-8BA1-F2274AC7AE5B}"/>
          </ac:spMkLst>
        </pc:spChg>
        <pc:spChg chg="add">
          <ac:chgData name="Barry Jones" userId="0372f535bcb438a2" providerId="LiveId" clId="{10CEB2A8-92A2-478F-83EE-725242780E91}" dt="2022-11-19T11:56:02.626" v="69962" actId="26606"/>
          <ac:spMkLst>
            <pc:docMk/>
            <pc:sldMk cId="631655130" sldId="458"/>
            <ac:spMk id="18" creationId="{D1D22B31-BF8F-446B-9009-8A251FB177CB}"/>
          </ac:spMkLst>
        </pc:spChg>
        <pc:picChg chg="add mod">
          <ac:chgData name="Barry Jones" userId="0372f535bcb438a2" providerId="LiveId" clId="{10CEB2A8-92A2-478F-83EE-725242780E91}" dt="2022-11-19T11:56:02.626" v="69962" actId="26606"/>
          <ac:picMkLst>
            <pc:docMk/>
            <pc:sldMk cId="631655130" sldId="458"/>
            <ac:picMk id="4" creationId="{3BCB09F0-5DDE-C20B-055B-8E9F76ABAB28}"/>
          </ac:picMkLst>
        </pc:picChg>
      </pc:sldChg>
      <pc:sldChg chg="addSp modSp new mod setBg">
        <pc:chgData name="Barry Jones" userId="0372f535bcb438a2" providerId="LiveId" clId="{10CEB2A8-92A2-478F-83EE-725242780E91}" dt="2022-12-05T16:18:05.264" v="71529" actId="20577"/>
        <pc:sldMkLst>
          <pc:docMk/>
          <pc:sldMk cId="1404470728" sldId="463"/>
        </pc:sldMkLst>
        <pc:spChg chg="mod">
          <ac:chgData name="Barry Jones" userId="0372f535bcb438a2" providerId="LiveId" clId="{10CEB2A8-92A2-478F-83EE-725242780E91}" dt="2022-12-05T16:17:24.655" v="71501" actId="26606"/>
          <ac:spMkLst>
            <pc:docMk/>
            <pc:sldMk cId="1404470728" sldId="463"/>
            <ac:spMk id="2" creationId="{8F37A228-5084-6CB4-D529-BC553506719F}"/>
          </ac:spMkLst>
        </pc:spChg>
        <pc:spChg chg="mod">
          <ac:chgData name="Barry Jones" userId="0372f535bcb438a2" providerId="LiveId" clId="{10CEB2A8-92A2-478F-83EE-725242780E91}" dt="2022-12-05T16:18:05.264" v="71529" actId="20577"/>
          <ac:spMkLst>
            <pc:docMk/>
            <pc:sldMk cId="1404470728" sldId="463"/>
            <ac:spMk id="3" creationId="{89546D80-6873-64CA-5AD0-B01B2D8D3002}"/>
          </ac:spMkLst>
        </pc:spChg>
        <pc:spChg chg="add">
          <ac:chgData name="Barry Jones" userId="0372f535bcb438a2" providerId="LiveId" clId="{10CEB2A8-92A2-478F-83EE-725242780E91}" dt="2022-12-05T16:17:24.655" v="71501" actId="26606"/>
          <ac:spMkLst>
            <pc:docMk/>
            <pc:sldMk cId="1404470728" sldId="463"/>
            <ac:spMk id="8" creationId="{777A147A-9ED8-46B4-8660-1B3C2AA880B5}"/>
          </ac:spMkLst>
        </pc:spChg>
        <pc:spChg chg="add">
          <ac:chgData name="Barry Jones" userId="0372f535bcb438a2" providerId="LiveId" clId="{10CEB2A8-92A2-478F-83EE-725242780E91}" dt="2022-12-05T16:17:24.655" v="71501" actId="26606"/>
          <ac:spMkLst>
            <pc:docMk/>
            <pc:sldMk cId="1404470728" sldId="463"/>
            <ac:spMk id="10" creationId="{5D6C15A0-C087-4593-8414-2B4EC1CDC3DE}"/>
          </ac:spMkLst>
        </pc:spChg>
      </pc:sldChg>
      <pc:sldChg chg="addSp delSp modSp new mod setBg">
        <pc:chgData name="Barry Jones" userId="0372f535bcb438a2" providerId="LiveId" clId="{10CEB2A8-92A2-478F-83EE-725242780E91}" dt="2022-12-05T16:14:45.497" v="71336" actId="20577"/>
        <pc:sldMkLst>
          <pc:docMk/>
          <pc:sldMk cId="1184370554" sldId="464"/>
        </pc:sldMkLst>
        <pc:spChg chg="mod">
          <ac:chgData name="Barry Jones" userId="0372f535bcb438a2" providerId="LiveId" clId="{10CEB2A8-92A2-478F-83EE-725242780E91}" dt="2022-12-05T16:13:33.770" v="71317" actId="26606"/>
          <ac:spMkLst>
            <pc:docMk/>
            <pc:sldMk cId="1184370554" sldId="464"/>
            <ac:spMk id="2" creationId="{AA298774-EAA7-4979-E9B4-158568CE65AF}"/>
          </ac:spMkLst>
        </pc:spChg>
        <pc:spChg chg="mod ord">
          <ac:chgData name="Barry Jones" userId="0372f535bcb438a2" providerId="LiveId" clId="{10CEB2A8-92A2-478F-83EE-725242780E91}" dt="2022-12-05T16:14:45.497" v="71336" actId="20577"/>
          <ac:spMkLst>
            <pc:docMk/>
            <pc:sldMk cId="1184370554" sldId="464"/>
            <ac:spMk id="3" creationId="{5592BA35-F30A-1BEB-DB9D-221543D4B132}"/>
          </ac:spMkLst>
        </pc:spChg>
        <pc:spChg chg="add del">
          <ac:chgData name="Barry Jones" userId="0372f535bcb438a2" providerId="LiveId" clId="{10CEB2A8-92A2-478F-83EE-725242780E91}" dt="2022-12-05T16:12:48.627" v="71315" actId="26606"/>
          <ac:spMkLst>
            <pc:docMk/>
            <pc:sldMk cId="1184370554" sldId="464"/>
            <ac:spMk id="10" creationId="{21AC6A30-4F22-4C0F-B278-19C5B8A80C55}"/>
          </ac:spMkLst>
        </pc:spChg>
        <pc:spChg chg="add del">
          <ac:chgData name="Barry Jones" userId="0372f535bcb438a2" providerId="LiveId" clId="{10CEB2A8-92A2-478F-83EE-725242780E91}" dt="2022-12-05T16:12:48.627" v="71315" actId="26606"/>
          <ac:spMkLst>
            <pc:docMk/>
            <pc:sldMk cId="1184370554" sldId="464"/>
            <ac:spMk id="12" creationId="{BB4335AD-65B1-44E4-90AF-264024FE4BD2}"/>
          </ac:spMkLst>
        </pc:spChg>
        <pc:spChg chg="add del">
          <ac:chgData name="Barry Jones" userId="0372f535bcb438a2" providerId="LiveId" clId="{10CEB2A8-92A2-478F-83EE-725242780E91}" dt="2022-12-05T16:13:18.875" v="71316" actId="26606"/>
          <ac:spMkLst>
            <pc:docMk/>
            <pc:sldMk cId="1184370554" sldId="464"/>
            <ac:spMk id="17" creationId="{59653884-08CE-4579-8A80-F00D55BF077F}"/>
          </ac:spMkLst>
        </pc:spChg>
        <pc:spChg chg="add del">
          <ac:chgData name="Barry Jones" userId="0372f535bcb438a2" providerId="LiveId" clId="{10CEB2A8-92A2-478F-83EE-725242780E91}" dt="2022-12-05T16:13:18.875" v="71316" actId="26606"/>
          <ac:spMkLst>
            <pc:docMk/>
            <pc:sldMk cId="1184370554" sldId="464"/>
            <ac:spMk id="19" creationId="{720D4FAC-7B9A-4A4F-8E53-071522870B7B}"/>
          </ac:spMkLst>
        </pc:spChg>
        <pc:spChg chg="add del">
          <ac:chgData name="Barry Jones" userId="0372f535bcb438a2" providerId="LiveId" clId="{10CEB2A8-92A2-478F-83EE-725242780E91}" dt="2022-12-05T16:13:18.875" v="71316" actId="26606"/>
          <ac:spMkLst>
            <pc:docMk/>
            <pc:sldMk cId="1184370554" sldId="464"/>
            <ac:spMk id="21" creationId="{EDD2A13B-608C-4BE1-AC1F-62B2DAF76BF7}"/>
          </ac:spMkLst>
        </pc:spChg>
        <pc:spChg chg="add del">
          <ac:chgData name="Barry Jones" userId="0372f535bcb438a2" providerId="LiveId" clId="{10CEB2A8-92A2-478F-83EE-725242780E91}" dt="2022-12-05T16:13:18.875" v="71316" actId="26606"/>
          <ac:spMkLst>
            <pc:docMk/>
            <pc:sldMk cId="1184370554" sldId="464"/>
            <ac:spMk id="23" creationId="{977038ED-F717-467A-8D75-D8441BB92668}"/>
          </ac:spMkLst>
        </pc:spChg>
        <pc:spChg chg="add del">
          <ac:chgData name="Barry Jones" userId="0372f535bcb438a2" providerId="LiveId" clId="{10CEB2A8-92A2-478F-83EE-725242780E91}" dt="2022-12-05T16:13:33.770" v="71317" actId="26606"/>
          <ac:spMkLst>
            <pc:docMk/>
            <pc:sldMk cId="1184370554" sldId="464"/>
            <ac:spMk id="28" creationId="{EBF4899D-1B36-477D-9E03-AFC25A39DBC8}"/>
          </ac:spMkLst>
        </pc:spChg>
        <pc:spChg chg="add">
          <ac:chgData name="Barry Jones" userId="0372f535bcb438a2" providerId="LiveId" clId="{10CEB2A8-92A2-478F-83EE-725242780E91}" dt="2022-12-05T16:13:33.770" v="71317" actId="26606"/>
          <ac:spMkLst>
            <pc:docMk/>
            <pc:sldMk cId="1184370554" sldId="464"/>
            <ac:spMk id="33" creationId="{6804CCDD-88C7-4B43-A381-F2D8DAF62BE3}"/>
          </ac:spMkLst>
        </pc:spChg>
        <pc:spChg chg="add">
          <ac:chgData name="Barry Jones" userId="0372f535bcb438a2" providerId="LiveId" clId="{10CEB2A8-92A2-478F-83EE-725242780E91}" dt="2022-12-05T16:13:33.770" v="71317" actId="26606"/>
          <ac:spMkLst>
            <pc:docMk/>
            <pc:sldMk cId="1184370554" sldId="464"/>
            <ac:spMk id="35" creationId="{BBECEAC1-4BBC-4815-B44E-D9B231A3FC16}"/>
          </ac:spMkLst>
        </pc:spChg>
        <pc:picChg chg="add mod ord">
          <ac:chgData name="Barry Jones" userId="0372f535bcb438a2" providerId="LiveId" clId="{10CEB2A8-92A2-478F-83EE-725242780E91}" dt="2022-12-05T16:13:33.770" v="71317" actId="26606"/>
          <ac:picMkLst>
            <pc:docMk/>
            <pc:sldMk cId="1184370554" sldId="464"/>
            <ac:picMk id="4" creationId="{D385C345-6A7F-FBB0-C4C9-E8046DD9AFE5}"/>
          </ac:picMkLst>
        </pc:picChg>
        <pc:picChg chg="add mod ord modCrop">
          <ac:chgData name="Barry Jones" userId="0372f535bcb438a2" providerId="LiveId" clId="{10CEB2A8-92A2-478F-83EE-725242780E91}" dt="2022-12-05T16:14:14.188" v="71322" actId="14100"/>
          <ac:picMkLst>
            <pc:docMk/>
            <pc:sldMk cId="1184370554" sldId="464"/>
            <ac:picMk id="5" creationId="{CE33095E-0523-8D43-153F-2524CA51C7CC}"/>
          </ac:picMkLst>
        </pc:picChg>
        <pc:picChg chg="add mod">
          <ac:chgData name="Barry Jones" userId="0372f535bcb438a2" providerId="LiveId" clId="{10CEB2A8-92A2-478F-83EE-725242780E91}" dt="2022-12-05T16:13:33.770" v="71317" actId="26606"/>
          <ac:picMkLst>
            <pc:docMk/>
            <pc:sldMk cId="1184370554" sldId="464"/>
            <ac:picMk id="6" creationId="{C77BB7F9-50A7-6B94-2984-C7E01CFAF9B8}"/>
          </ac:picMkLst>
        </pc:picChg>
      </pc:sldChg>
      <pc:sldChg chg="modSp add mod">
        <pc:chgData name="Barry Jones" userId="0372f535bcb438a2" providerId="LiveId" clId="{10CEB2A8-92A2-478F-83EE-725242780E91}" dt="2022-12-05T16:23:05.113" v="72047" actId="5793"/>
        <pc:sldMkLst>
          <pc:docMk/>
          <pc:sldMk cId="1350666159" sldId="465"/>
        </pc:sldMkLst>
        <pc:spChg chg="mod">
          <ac:chgData name="Barry Jones" userId="0372f535bcb438a2" providerId="LiveId" clId="{10CEB2A8-92A2-478F-83EE-725242780E91}" dt="2022-12-05T16:23:05.113" v="72047" actId="5793"/>
          <ac:spMkLst>
            <pc:docMk/>
            <pc:sldMk cId="1350666159" sldId="465"/>
            <ac:spMk id="3" creationId="{89546D80-6873-64CA-5AD0-B01B2D8D3002}"/>
          </ac:spMkLst>
        </pc:spChg>
      </pc:sldChg>
      <pc:sldChg chg="addSp delSp modSp new mod setBg">
        <pc:chgData name="Barry Jones" userId="0372f535bcb438a2" providerId="LiveId" clId="{10CEB2A8-92A2-478F-83EE-725242780E91}" dt="2022-12-08T15:06:41.036" v="72233" actId="255"/>
        <pc:sldMkLst>
          <pc:docMk/>
          <pc:sldMk cId="3238799853" sldId="469"/>
        </pc:sldMkLst>
        <pc:spChg chg="mod">
          <ac:chgData name="Barry Jones" userId="0372f535bcb438a2" providerId="LiveId" clId="{10CEB2A8-92A2-478F-83EE-725242780E91}" dt="2022-12-08T15:06:41.036" v="72233" actId="255"/>
          <ac:spMkLst>
            <pc:docMk/>
            <pc:sldMk cId="3238799853" sldId="469"/>
            <ac:spMk id="2" creationId="{3BC2E2EF-61EF-4CA8-504F-A615BD608397}"/>
          </ac:spMkLst>
        </pc:spChg>
        <pc:spChg chg="mod ord">
          <ac:chgData name="Barry Jones" userId="0372f535bcb438a2" providerId="LiveId" clId="{10CEB2A8-92A2-478F-83EE-725242780E91}" dt="2022-12-08T15:06:19.219" v="72232" actId="255"/>
          <ac:spMkLst>
            <pc:docMk/>
            <pc:sldMk cId="3238799853" sldId="469"/>
            <ac:spMk id="3" creationId="{E5767667-E2D5-67C3-E55A-A8D762C871A0}"/>
          </ac:spMkLst>
        </pc:spChg>
        <pc:spChg chg="add del">
          <ac:chgData name="Barry Jones" userId="0372f535bcb438a2" providerId="LiveId" clId="{10CEB2A8-92A2-478F-83EE-725242780E91}" dt="2022-12-08T14:57:55.642" v="72102" actId="26606"/>
          <ac:spMkLst>
            <pc:docMk/>
            <pc:sldMk cId="3238799853" sldId="469"/>
            <ac:spMk id="9" creationId="{2B97F24A-32CE-4C1C-A50D-3016B394DCFB}"/>
          </ac:spMkLst>
        </pc:spChg>
        <pc:spChg chg="add del">
          <ac:chgData name="Barry Jones" userId="0372f535bcb438a2" providerId="LiveId" clId="{10CEB2A8-92A2-478F-83EE-725242780E91}" dt="2022-12-08T14:57:55.642" v="72102" actId="26606"/>
          <ac:spMkLst>
            <pc:docMk/>
            <pc:sldMk cId="3238799853" sldId="469"/>
            <ac:spMk id="11" creationId="{CD8B4F24-440B-49E9-B85D-733523DC064B}"/>
          </ac:spMkLst>
        </pc:spChg>
        <pc:spChg chg="add del">
          <ac:chgData name="Barry Jones" userId="0372f535bcb438a2" providerId="LiveId" clId="{10CEB2A8-92A2-478F-83EE-725242780E91}" dt="2022-12-08T14:59:09.067" v="72109" actId="26606"/>
          <ac:spMkLst>
            <pc:docMk/>
            <pc:sldMk cId="3238799853" sldId="469"/>
            <ac:spMk id="16" creationId="{21516CB1-E8C8-4751-B6A6-46B2D1E72A61}"/>
          </ac:spMkLst>
        </pc:spChg>
        <pc:spChg chg="add del">
          <ac:chgData name="Barry Jones" userId="0372f535bcb438a2" providerId="LiveId" clId="{10CEB2A8-92A2-478F-83EE-725242780E91}" dt="2022-12-08T14:59:09.067" v="72109" actId="26606"/>
          <ac:spMkLst>
            <pc:docMk/>
            <pc:sldMk cId="3238799853" sldId="469"/>
            <ac:spMk id="18" creationId="{90C0C0D1-E79A-41FF-8322-256F6DD1499B}"/>
          </ac:spMkLst>
        </pc:spChg>
        <pc:spChg chg="add del">
          <ac:chgData name="Barry Jones" userId="0372f535bcb438a2" providerId="LiveId" clId="{10CEB2A8-92A2-478F-83EE-725242780E91}" dt="2022-12-08T14:59:09.067" v="72109" actId="26606"/>
          <ac:spMkLst>
            <pc:docMk/>
            <pc:sldMk cId="3238799853" sldId="469"/>
            <ac:spMk id="20" creationId="{395FA420-5595-49D1-9D5F-79EC43B55574}"/>
          </ac:spMkLst>
        </pc:spChg>
        <pc:spChg chg="add del">
          <ac:chgData name="Barry Jones" userId="0372f535bcb438a2" providerId="LiveId" clId="{10CEB2A8-92A2-478F-83EE-725242780E91}" dt="2022-12-08T14:59:35.636" v="72110" actId="26606"/>
          <ac:spMkLst>
            <pc:docMk/>
            <pc:sldMk cId="3238799853" sldId="469"/>
            <ac:spMk id="25" creationId="{AE422339-2F71-4CA5-9807-D908FDA67E3B}"/>
          </ac:spMkLst>
        </pc:spChg>
        <pc:spChg chg="add del">
          <ac:chgData name="Barry Jones" userId="0372f535bcb438a2" providerId="LiveId" clId="{10CEB2A8-92A2-478F-83EE-725242780E91}" dt="2022-12-08T15:01:33.121" v="72113" actId="26606"/>
          <ac:spMkLst>
            <pc:docMk/>
            <pc:sldMk cId="3238799853" sldId="469"/>
            <ac:spMk id="34" creationId="{385E1BDC-A9B0-4A87-82E3-F3187F69A802}"/>
          </ac:spMkLst>
        </pc:spChg>
        <pc:spChg chg="add del">
          <ac:chgData name="Barry Jones" userId="0372f535bcb438a2" providerId="LiveId" clId="{10CEB2A8-92A2-478F-83EE-725242780E91}" dt="2022-12-08T15:01:33.121" v="72113" actId="26606"/>
          <ac:spMkLst>
            <pc:docMk/>
            <pc:sldMk cId="3238799853" sldId="469"/>
            <ac:spMk id="36" creationId="{0990C621-3B8B-4820-8328-D47EF7CE823C}"/>
          </ac:spMkLst>
        </pc:spChg>
        <pc:spChg chg="add del">
          <ac:chgData name="Barry Jones" userId="0372f535bcb438a2" providerId="LiveId" clId="{10CEB2A8-92A2-478F-83EE-725242780E91}" dt="2022-12-08T15:01:33.121" v="72113" actId="26606"/>
          <ac:spMkLst>
            <pc:docMk/>
            <pc:sldMk cId="3238799853" sldId="469"/>
            <ac:spMk id="38" creationId="{C1A2385B-1D2A-4E17-84FA-6CB7F0AAE473}"/>
          </ac:spMkLst>
        </pc:spChg>
        <pc:spChg chg="add del">
          <ac:chgData name="Barry Jones" userId="0372f535bcb438a2" providerId="LiveId" clId="{10CEB2A8-92A2-478F-83EE-725242780E91}" dt="2022-12-08T15:01:33.121" v="72113" actId="26606"/>
          <ac:spMkLst>
            <pc:docMk/>
            <pc:sldMk cId="3238799853" sldId="469"/>
            <ac:spMk id="40" creationId="{5E791F2F-79DB-4CC0-9FA1-001E3E91E8B7}"/>
          </ac:spMkLst>
        </pc:spChg>
        <pc:spChg chg="add del">
          <ac:chgData name="Barry Jones" userId="0372f535bcb438a2" providerId="LiveId" clId="{10CEB2A8-92A2-478F-83EE-725242780E91}" dt="2022-12-08T15:01:55.383" v="72114" actId="26606"/>
          <ac:spMkLst>
            <pc:docMk/>
            <pc:sldMk cId="3238799853" sldId="469"/>
            <ac:spMk id="45" creationId="{8761DDFE-071F-4200-B0AA-394476C2D2D6}"/>
          </ac:spMkLst>
        </pc:spChg>
        <pc:spChg chg="add">
          <ac:chgData name="Barry Jones" userId="0372f535bcb438a2" providerId="LiveId" clId="{10CEB2A8-92A2-478F-83EE-725242780E91}" dt="2022-12-08T15:01:55.383" v="72114" actId="26606"/>
          <ac:spMkLst>
            <pc:docMk/>
            <pc:sldMk cId="3238799853" sldId="469"/>
            <ac:spMk id="50" creationId="{AE422339-2F71-4CA5-9807-D908FDA67E3B}"/>
          </ac:spMkLst>
        </pc:spChg>
        <pc:grpChg chg="add del">
          <ac:chgData name="Barry Jones" userId="0372f535bcb438a2" providerId="LiveId" clId="{10CEB2A8-92A2-478F-83EE-725242780E91}" dt="2022-12-08T14:59:35.636" v="72110" actId="26606"/>
          <ac:grpSpMkLst>
            <pc:docMk/>
            <pc:sldMk cId="3238799853" sldId="469"/>
            <ac:grpSpMk id="27" creationId="{D2A542E6-1924-4FE2-89D1-3CB19468C1F6}"/>
          </ac:grpSpMkLst>
        </pc:grpChg>
        <pc:grpChg chg="add">
          <ac:chgData name="Barry Jones" userId="0372f535bcb438a2" providerId="LiveId" clId="{10CEB2A8-92A2-478F-83EE-725242780E91}" dt="2022-12-08T15:01:55.383" v="72114" actId="26606"/>
          <ac:grpSpMkLst>
            <pc:docMk/>
            <pc:sldMk cId="3238799853" sldId="469"/>
            <ac:grpSpMk id="52" creationId="{D2A542E6-1924-4FE2-89D1-3CB19468C1F6}"/>
          </ac:grpSpMkLst>
        </pc:grpChg>
        <pc:picChg chg="add mod ord modCrop">
          <ac:chgData name="Barry Jones" userId="0372f535bcb438a2" providerId="LiveId" clId="{10CEB2A8-92A2-478F-83EE-725242780E91}" dt="2022-12-08T15:01:55.383" v="72114" actId="26606"/>
          <ac:picMkLst>
            <pc:docMk/>
            <pc:sldMk cId="3238799853" sldId="469"/>
            <ac:picMk id="4" creationId="{A6D0BE2F-A14F-4472-001F-B5E259847232}"/>
          </ac:picMkLst>
        </pc:picChg>
        <pc:picChg chg="add mod ord">
          <ac:chgData name="Barry Jones" userId="0372f535bcb438a2" providerId="LiveId" clId="{10CEB2A8-92A2-478F-83EE-725242780E91}" dt="2022-12-08T15:01:55.383" v="72114" actId="26606"/>
          <ac:picMkLst>
            <pc:docMk/>
            <pc:sldMk cId="3238799853" sldId="469"/>
            <ac:picMk id="5" creationId="{9E1F4B1D-1AFD-BF27-FBFB-71E97A2912B1}"/>
          </ac:picMkLst>
        </pc:picChg>
      </pc:sldChg>
      <pc:sldChg chg="addSp delSp modSp new mod setBg">
        <pc:chgData name="Barry Jones" userId="0372f535bcb438a2" providerId="LiveId" clId="{10CEB2A8-92A2-478F-83EE-725242780E91}" dt="2022-12-12T13:49:46.283" v="73248" actId="1076"/>
        <pc:sldMkLst>
          <pc:docMk/>
          <pc:sldMk cId="3676264043" sldId="470"/>
        </pc:sldMkLst>
        <pc:spChg chg="mod ord">
          <ac:chgData name="Barry Jones" userId="0372f535bcb438a2" providerId="LiveId" clId="{10CEB2A8-92A2-478F-83EE-725242780E91}" dt="2022-12-08T15:11:24.399" v="72256" actId="26606"/>
          <ac:spMkLst>
            <pc:docMk/>
            <pc:sldMk cId="3676264043" sldId="470"/>
            <ac:spMk id="2" creationId="{926C8C7F-FD00-903F-28D8-87ACA3588BEF}"/>
          </ac:spMkLst>
        </pc:spChg>
        <pc:spChg chg="del">
          <ac:chgData name="Barry Jones" userId="0372f535bcb438a2" providerId="LiveId" clId="{10CEB2A8-92A2-478F-83EE-725242780E91}" dt="2022-12-08T15:08:15.780" v="72252"/>
          <ac:spMkLst>
            <pc:docMk/>
            <pc:sldMk cId="3676264043" sldId="470"/>
            <ac:spMk id="3" creationId="{8EA660A1-9F24-16CE-617F-6B627703F89E}"/>
          </ac:spMkLst>
        </pc:spChg>
        <pc:spChg chg="add del">
          <ac:chgData name="Barry Jones" userId="0372f535bcb438a2" providerId="LiveId" clId="{10CEB2A8-92A2-478F-83EE-725242780E91}" dt="2022-12-08T15:11:24.399" v="72256" actId="26606"/>
          <ac:spMkLst>
            <pc:docMk/>
            <pc:sldMk cId="3676264043" sldId="470"/>
            <ac:spMk id="11" creationId="{0D614406-135F-4875-9C87-53822CB19ABB}"/>
          </ac:spMkLst>
        </pc:spChg>
        <pc:spChg chg="add mod">
          <ac:chgData name="Barry Jones" userId="0372f535bcb438a2" providerId="LiveId" clId="{10CEB2A8-92A2-478F-83EE-725242780E91}" dt="2022-12-08T15:14:43.712" v="72407" actId="255"/>
          <ac:spMkLst>
            <pc:docMk/>
            <pc:sldMk cId="3676264043" sldId="470"/>
            <ac:spMk id="17" creationId="{F50EF075-4CC9-8388-FF13-14DFCF6FE6F7}"/>
          </ac:spMkLst>
        </pc:spChg>
        <pc:spChg chg="add">
          <ac:chgData name="Barry Jones" userId="0372f535bcb438a2" providerId="LiveId" clId="{10CEB2A8-92A2-478F-83EE-725242780E91}" dt="2022-12-08T15:11:24.399" v="72256" actId="26606"/>
          <ac:spMkLst>
            <pc:docMk/>
            <pc:sldMk cId="3676264043" sldId="470"/>
            <ac:spMk id="20" creationId="{1E9986A5-A7D1-4022-BAC0-885FB7A141AE}"/>
          </ac:spMkLst>
        </pc:spChg>
        <pc:spChg chg="add">
          <ac:chgData name="Barry Jones" userId="0372f535bcb438a2" providerId="LiveId" clId="{10CEB2A8-92A2-478F-83EE-725242780E91}" dt="2022-12-08T15:11:24.399" v="72256" actId="26606"/>
          <ac:spMkLst>
            <pc:docMk/>
            <pc:sldMk cId="3676264043" sldId="470"/>
            <ac:spMk id="22" creationId="{D2758DA7-6A89-49A1-B9F5-546D993242F8}"/>
          </ac:spMkLst>
        </pc:spChg>
        <pc:picChg chg="add mod ord">
          <ac:chgData name="Barry Jones" userId="0372f535bcb438a2" providerId="LiveId" clId="{10CEB2A8-92A2-478F-83EE-725242780E91}" dt="2022-12-12T13:49:40.934" v="73247" actId="1076"/>
          <ac:picMkLst>
            <pc:docMk/>
            <pc:sldMk cId="3676264043" sldId="470"/>
            <ac:picMk id="4" creationId="{D8C762CC-001A-D064-7080-157A76A909E8}"/>
          </ac:picMkLst>
        </pc:picChg>
        <pc:picChg chg="add mod">
          <ac:chgData name="Barry Jones" userId="0372f535bcb438a2" providerId="LiveId" clId="{10CEB2A8-92A2-478F-83EE-725242780E91}" dt="2022-12-08T15:11:24.399" v="72256" actId="26606"/>
          <ac:picMkLst>
            <pc:docMk/>
            <pc:sldMk cId="3676264043" sldId="470"/>
            <ac:picMk id="5" creationId="{B5BE5A24-7B5A-DC0A-28DA-514B79CC17F9}"/>
          </ac:picMkLst>
        </pc:picChg>
        <pc:picChg chg="add mod ord">
          <ac:chgData name="Barry Jones" userId="0372f535bcb438a2" providerId="LiveId" clId="{10CEB2A8-92A2-478F-83EE-725242780E91}" dt="2022-12-12T13:49:46.283" v="73248" actId="1076"/>
          <ac:picMkLst>
            <pc:docMk/>
            <pc:sldMk cId="3676264043" sldId="470"/>
            <ac:picMk id="6" creationId="{581AAB0C-D647-EE8F-3173-57F7BCEC7AD7}"/>
          </ac:picMkLst>
        </pc:picChg>
        <pc:cxnChg chg="add del">
          <ac:chgData name="Barry Jones" userId="0372f535bcb438a2" providerId="LiveId" clId="{10CEB2A8-92A2-478F-83EE-725242780E91}" dt="2022-12-08T15:11:24.399" v="72256" actId="26606"/>
          <ac:cxnSpMkLst>
            <pc:docMk/>
            <pc:sldMk cId="3676264043" sldId="470"/>
            <ac:cxnSpMk id="13" creationId="{C6C21149-7D17-44C2-AFB6-4D931DC55FB1}"/>
          </ac:cxnSpMkLst>
        </pc:cxnChg>
      </pc:sldChg>
      <pc:sldChg chg="addSp delSp modSp new mod setBg">
        <pc:chgData name="Barry Jones" userId="0372f535bcb438a2" providerId="LiveId" clId="{10CEB2A8-92A2-478F-83EE-725242780E91}" dt="2022-12-12T13:54:54.101" v="73352" actId="1076"/>
        <pc:sldMkLst>
          <pc:docMk/>
          <pc:sldMk cId="1098678159" sldId="471"/>
        </pc:sldMkLst>
        <pc:spChg chg="mod ord">
          <ac:chgData name="Barry Jones" userId="0372f535bcb438a2" providerId="LiveId" clId="{10CEB2A8-92A2-478F-83EE-725242780E91}" dt="2022-12-12T13:52:58.335" v="73294" actId="26606"/>
          <ac:spMkLst>
            <pc:docMk/>
            <pc:sldMk cId="1098678159" sldId="471"/>
            <ac:spMk id="2" creationId="{A4AB6D3D-7D07-833E-8B4E-FF0BC42896E3}"/>
          </ac:spMkLst>
        </pc:spChg>
        <pc:spChg chg="del">
          <ac:chgData name="Barry Jones" userId="0372f535bcb438a2" providerId="LiveId" clId="{10CEB2A8-92A2-478F-83EE-725242780E91}" dt="2022-12-12T13:43:58.647" v="73208"/>
          <ac:spMkLst>
            <pc:docMk/>
            <pc:sldMk cId="1098678159" sldId="471"/>
            <ac:spMk id="3" creationId="{EF2FE6C2-E25E-863D-96C5-08E7B6216EA9}"/>
          </ac:spMkLst>
        </pc:spChg>
        <pc:spChg chg="add del">
          <ac:chgData name="Barry Jones" userId="0372f535bcb438a2" providerId="LiveId" clId="{10CEB2A8-92A2-478F-83EE-725242780E91}" dt="2022-12-12T13:47:09.344" v="73234" actId="26606"/>
          <ac:spMkLst>
            <pc:docMk/>
            <pc:sldMk cId="1098678159" sldId="471"/>
            <ac:spMk id="10" creationId="{823AC064-BC96-4F32-8AE1-B2FD38754823}"/>
          </ac:spMkLst>
        </pc:spChg>
        <pc:spChg chg="add del">
          <ac:chgData name="Barry Jones" userId="0372f535bcb438a2" providerId="LiveId" clId="{10CEB2A8-92A2-478F-83EE-725242780E91}" dt="2022-12-12T13:47:47.653" v="73237" actId="26606"/>
          <ac:spMkLst>
            <pc:docMk/>
            <pc:sldMk cId="1098678159" sldId="471"/>
            <ac:spMk id="19" creationId="{FFCDD23B-75C8-427B-BD08-53C8156CD7CD}"/>
          </ac:spMkLst>
        </pc:spChg>
        <pc:spChg chg="add del">
          <ac:chgData name="Barry Jones" userId="0372f535bcb438a2" providerId="LiveId" clId="{10CEB2A8-92A2-478F-83EE-725242780E91}" dt="2022-12-12T13:47:47.653" v="73237" actId="26606"/>
          <ac:spMkLst>
            <pc:docMk/>
            <pc:sldMk cId="1098678159" sldId="471"/>
            <ac:spMk id="21" creationId="{AFFC87AC-C919-4FE5-BAC3-39509E001152}"/>
          </ac:spMkLst>
        </pc:spChg>
        <pc:spChg chg="add del">
          <ac:chgData name="Barry Jones" userId="0372f535bcb438a2" providerId="LiveId" clId="{10CEB2A8-92A2-478F-83EE-725242780E91}" dt="2022-12-12T13:47:47.653" v="73237" actId="26606"/>
          <ac:spMkLst>
            <pc:docMk/>
            <pc:sldMk cId="1098678159" sldId="471"/>
            <ac:spMk id="23" creationId="{AB5E08C4-8CDD-4623-A5B8-E998C6DEE3B7}"/>
          </ac:spMkLst>
        </pc:spChg>
        <pc:spChg chg="add del">
          <ac:chgData name="Barry Jones" userId="0372f535bcb438a2" providerId="LiveId" clId="{10CEB2A8-92A2-478F-83EE-725242780E91}" dt="2022-12-12T13:47:47.653" v="73237" actId="26606"/>
          <ac:spMkLst>
            <pc:docMk/>
            <pc:sldMk cId="1098678159" sldId="471"/>
            <ac:spMk id="25" creationId="{15F33878-D502-4FFA-8ACE-F2AECDB2A23F}"/>
          </ac:spMkLst>
        </pc:spChg>
        <pc:spChg chg="add del">
          <ac:chgData name="Barry Jones" userId="0372f535bcb438a2" providerId="LiveId" clId="{10CEB2A8-92A2-478F-83EE-725242780E91}" dt="2022-12-12T13:47:47.641" v="73236" actId="26606"/>
          <ac:spMkLst>
            <pc:docMk/>
            <pc:sldMk cId="1098678159" sldId="471"/>
            <ac:spMk id="30" creationId="{2151139A-886F-4B97-8815-729AD3831BBD}"/>
          </ac:spMkLst>
        </pc:spChg>
        <pc:spChg chg="add del">
          <ac:chgData name="Barry Jones" userId="0372f535bcb438a2" providerId="LiveId" clId="{10CEB2A8-92A2-478F-83EE-725242780E91}" dt="2022-12-12T13:47:47.641" v="73236" actId="26606"/>
          <ac:spMkLst>
            <pc:docMk/>
            <pc:sldMk cId="1098678159" sldId="471"/>
            <ac:spMk id="32" creationId="{AB5E08C4-8CDD-4623-A5B8-E998C6DEE3B7}"/>
          </ac:spMkLst>
        </pc:spChg>
        <pc:spChg chg="add del">
          <ac:chgData name="Barry Jones" userId="0372f535bcb438a2" providerId="LiveId" clId="{10CEB2A8-92A2-478F-83EE-725242780E91}" dt="2022-12-12T13:47:47.641" v="73236" actId="26606"/>
          <ac:spMkLst>
            <pc:docMk/>
            <pc:sldMk cId="1098678159" sldId="471"/>
            <ac:spMk id="34" creationId="{15F33878-D502-4FFA-8ACE-F2AECDB2A23F}"/>
          </ac:spMkLst>
        </pc:spChg>
        <pc:spChg chg="add del">
          <ac:chgData name="Barry Jones" userId="0372f535bcb438a2" providerId="LiveId" clId="{10CEB2A8-92A2-478F-83EE-725242780E91}" dt="2022-12-12T13:47:47.641" v="73236" actId="26606"/>
          <ac:spMkLst>
            <pc:docMk/>
            <pc:sldMk cId="1098678159" sldId="471"/>
            <ac:spMk id="36" creationId="{D3539FEE-81D3-4406-802E-60B20B16F4F6}"/>
          </ac:spMkLst>
        </pc:spChg>
        <pc:spChg chg="add del">
          <ac:chgData name="Barry Jones" userId="0372f535bcb438a2" providerId="LiveId" clId="{10CEB2A8-92A2-478F-83EE-725242780E91}" dt="2022-12-12T13:47:47.641" v="73236" actId="26606"/>
          <ac:spMkLst>
            <pc:docMk/>
            <pc:sldMk cId="1098678159" sldId="471"/>
            <ac:spMk id="38" creationId="{DC701763-729E-462F-A5A8-E0DEFEB1E2E4}"/>
          </ac:spMkLst>
        </pc:spChg>
        <pc:spChg chg="add del">
          <ac:chgData name="Barry Jones" userId="0372f535bcb438a2" providerId="LiveId" clId="{10CEB2A8-92A2-478F-83EE-725242780E91}" dt="2022-12-12T13:49:18.083" v="73244" actId="26606"/>
          <ac:spMkLst>
            <pc:docMk/>
            <pc:sldMk cId="1098678159" sldId="471"/>
            <ac:spMk id="40" creationId="{977ACDD7-882D-4B81-A213-84C82B96B01E}"/>
          </ac:spMkLst>
        </pc:spChg>
        <pc:spChg chg="add del">
          <ac:chgData name="Barry Jones" userId="0372f535bcb438a2" providerId="LiveId" clId="{10CEB2A8-92A2-478F-83EE-725242780E91}" dt="2022-12-12T13:49:18.083" v="73244" actId="26606"/>
          <ac:spMkLst>
            <pc:docMk/>
            <pc:sldMk cId="1098678159" sldId="471"/>
            <ac:spMk id="41" creationId="{2151139A-886F-4B97-8815-729AD3831BBD}"/>
          </ac:spMkLst>
        </pc:spChg>
        <pc:spChg chg="add del">
          <ac:chgData name="Barry Jones" userId="0372f535bcb438a2" providerId="LiveId" clId="{10CEB2A8-92A2-478F-83EE-725242780E91}" dt="2022-12-12T13:49:18.083" v="73244" actId="26606"/>
          <ac:spMkLst>
            <pc:docMk/>
            <pc:sldMk cId="1098678159" sldId="471"/>
            <ac:spMk id="42" creationId="{D625ED14-F0D2-4FCA-87F3-4E3D2A03DF4A}"/>
          </ac:spMkLst>
        </pc:spChg>
        <pc:spChg chg="add del">
          <ac:chgData name="Barry Jones" userId="0372f535bcb438a2" providerId="LiveId" clId="{10CEB2A8-92A2-478F-83EE-725242780E91}" dt="2022-12-12T13:49:18.083" v="73244" actId="26606"/>
          <ac:spMkLst>
            <pc:docMk/>
            <pc:sldMk cId="1098678159" sldId="471"/>
            <ac:spMk id="43" creationId="{AB5E08C4-8CDD-4623-A5B8-E998C6DEE3B7}"/>
          </ac:spMkLst>
        </pc:spChg>
        <pc:spChg chg="add del">
          <ac:chgData name="Barry Jones" userId="0372f535bcb438a2" providerId="LiveId" clId="{10CEB2A8-92A2-478F-83EE-725242780E91}" dt="2022-12-12T13:49:18.083" v="73244" actId="26606"/>
          <ac:spMkLst>
            <pc:docMk/>
            <pc:sldMk cId="1098678159" sldId="471"/>
            <ac:spMk id="44" creationId="{AFFC87AC-C919-4FE5-BAC3-39509E001152}"/>
          </ac:spMkLst>
        </pc:spChg>
        <pc:spChg chg="add del">
          <ac:chgData name="Barry Jones" userId="0372f535bcb438a2" providerId="LiveId" clId="{10CEB2A8-92A2-478F-83EE-725242780E91}" dt="2022-12-12T13:49:18.083" v="73244" actId="26606"/>
          <ac:spMkLst>
            <pc:docMk/>
            <pc:sldMk cId="1098678159" sldId="471"/>
            <ac:spMk id="45" creationId="{7D0659F6-0853-468D-B1B2-44FDBE98B80F}"/>
          </ac:spMkLst>
        </pc:spChg>
        <pc:spChg chg="add del">
          <ac:chgData name="Barry Jones" userId="0372f535bcb438a2" providerId="LiveId" clId="{10CEB2A8-92A2-478F-83EE-725242780E91}" dt="2022-12-12T13:49:18.083" v="73244" actId="26606"/>
          <ac:spMkLst>
            <pc:docMk/>
            <pc:sldMk cId="1098678159" sldId="471"/>
            <ac:spMk id="46" creationId="{15F33878-D502-4FFA-8ACE-F2AECDB2A23F}"/>
          </ac:spMkLst>
        </pc:spChg>
        <pc:spChg chg="add del">
          <ac:chgData name="Barry Jones" userId="0372f535bcb438a2" providerId="LiveId" clId="{10CEB2A8-92A2-478F-83EE-725242780E91}" dt="2022-12-12T13:51:00.090" v="73251" actId="26606"/>
          <ac:spMkLst>
            <pc:docMk/>
            <pc:sldMk cId="1098678159" sldId="471"/>
            <ac:spMk id="51" creationId="{823AC064-BC96-4F32-8AE1-B2FD38754823}"/>
          </ac:spMkLst>
        </pc:spChg>
        <pc:spChg chg="add del">
          <ac:chgData name="Barry Jones" userId="0372f535bcb438a2" providerId="LiveId" clId="{10CEB2A8-92A2-478F-83EE-725242780E91}" dt="2022-12-12T13:51:00.080" v="73250" actId="26606"/>
          <ac:spMkLst>
            <pc:docMk/>
            <pc:sldMk cId="1098678159" sldId="471"/>
            <ac:spMk id="60" creationId="{70BDD0CE-06A4-404B-8A13-580229C1C923}"/>
          </ac:spMkLst>
        </pc:spChg>
        <pc:spChg chg="add del">
          <ac:chgData name="Barry Jones" userId="0372f535bcb438a2" providerId="LiveId" clId="{10CEB2A8-92A2-478F-83EE-725242780E91}" dt="2022-12-12T13:51:00.080" v="73250" actId="26606"/>
          <ac:spMkLst>
            <pc:docMk/>
            <pc:sldMk cId="1098678159" sldId="471"/>
            <ac:spMk id="62" creationId="{EE9899FA-8881-472C-AA59-D08A89CA8AEF}"/>
          </ac:spMkLst>
        </pc:spChg>
        <pc:spChg chg="add del">
          <ac:chgData name="Barry Jones" userId="0372f535bcb438a2" providerId="LiveId" clId="{10CEB2A8-92A2-478F-83EE-725242780E91}" dt="2022-12-12T13:51:00.080" v="73250" actId="26606"/>
          <ac:spMkLst>
            <pc:docMk/>
            <pc:sldMk cId="1098678159" sldId="471"/>
            <ac:spMk id="64" creationId="{080B7D90-3DF1-4514-B26D-616BE35553C9}"/>
          </ac:spMkLst>
        </pc:spChg>
        <pc:spChg chg="add del">
          <ac:chgData name="Barry Jones" userId="0372f535bcb438a2" providerId="LiveId" clId="{10CEB2A8-92A2-478F-83EE-725242780E91}" dt="2022-12-12T13:51:17.336" v="73252" actId="26606"/>
          <ac:spMkLst>
            <pc:docMk/>
            <pc:sldMk cId="1098678159" sldId="471"/>
            <ac:spMk id="66" creationId="{D0394FE2-BDDA-4ECE-B320-81AE19E90566}"/>
          </ac:spMkLst>
        </pc:spChg>
        <pc:spChg chg="add del">
          <ac:chgData name="Barry Jones" userId="0372f535bcb438a2" providerId="LiveId" clId="{10CEB2A8-92A2-478F-83EE-725242780E91}" dt="2022-12-12T13:51:17.336" v="73252" actId="26606"/>
          <ac:spMkLst>
            <pc:docMk/>
            <pc:sldMk cId="1098678159" sldId="471"/>
            <ac:spMk id="67" creationId="{0625AAC5-802A-4197-8804-2B78FF65CEE8}"/>
          </ac:spMkLst>
        </pc:spChg>
        <pc:spChg chg="add del">
          <ac:chgData name="Barry Jones" userId="0372f535bcb438a2" providerId="LiveId" clId="{10CEB2A8-92A2-478F-83EE-725242780E91}" dt="2022-12-12T13:51:17.336" v="73252" actId="26606"/>
          <ac:spMkLst>
            <pc:docMk/>
            <pc:sldMk cId="1098678159" sldId="471"/>
            <ac:spMk id="68" creationId="{A1B139DD-0E8D-42FA-9171-C5F001754A88}"/>
          </ac:spMkLst>
        </pc:spChg>
        <pc:spChg chg="add del">
          <ac:chgData name="Barry Jones" userId="0372f535bcb438a2" providerId="LiveId" clId="{10CEB2A8-92A2-478F-83EE-725242780E91}" dt="2022-12-12T13:52:58.335" v="73294" actId="26606"/>
          <ac:spMkLst>
            <pc:docMk/>
            <pc:sldMk cId="1098678159" sldId="471"/>
            <ac:spMk id="73" creationId="{2151139A-886F-4B97-8815-729AD3831BBD}"/>
          </ac:spMkLst>
        </pc:spChg>
        <pc:spChg chg="add del">
          <ac:chgData name="Barry Jones" userId="0372f535bcb438a2" providerId="LiveId" clId="{10CEB2A8-92A2-478F-83EE-725242780E91}" dt="2022-12-12T13:52:58.335" v="73294" actId="26606"/>
          <ac:spMkLst>
            <pc:docMk/>
            <pc:sldMk cId="1098678159" sldId="471"/>
            <ac:spMk id="75" creationId="{AB5E08C4-8CDD-4623-A5B8-E998C6DEE3B7}"/>
          </ac:spMkLst>
        </pc:spChg>
        <pc:spChg chg="add del">
          <ac:chgData name="Barry Jones" userId="0372f535bcb438a2" providerId="LiveId" clId="{10CEB2A8-92A2-478F-83EE-725242780E91}" dt="2022-12-12T13:52:58.335" v="73294" actId="26606"/>
          <ac:spMkLst>
            <pc:docMk/>
            <pc:sldMk cId="1098678159" sldId="471"/>
            <ac:spMk id="77" creationId="{15F33878-D502-4FFA-8ACE-F2AECDB2A23F}"/>
          </ac:spMkLst>
        </pc:spChg>
        <pc:spChg chg="add del">
          <ac:chgData name="Barry Jones" userId="0372f535bcb438a2" providerId="LiveId" clId="{10CEB2A8-92A2-478F-83EE-725242780E91}" dt="2022-12-12T13:52:58.335" v="73294" actId="26606"/>
          <ac:spMkLst>
            <pc:docMk/>
            <pc:sldMk cId="1098678159" sldId="471"/>
            <ac:spMk id="79" creationId="{D3539FEE-81D3-4406-802E-60B20B16F4F6}"/>
          </ac:spMkLst>
        </pc:spChg>
        <pc:spChg chg="add del">
          <ac:chgData name="Barry Jones" userId="0372f535bcb438a2" providerId="LiveId" clId="{10CEB2A8-92A2-478F-83EE-725242780E91}" dt="2022-12-12T13:52:58.335" v="73294" actId="26606"/>
          <ac:spMkLst>
            <pc:docMk/>
            <pc:sldMk cId="1098678159" sldId="471"/>
            <ac:spMk id="81" creationId="{DC701763-729E-462F-A5A8-E0DEFEB1E2E4}"/>
          </ac:spMkLst>
        </pc:spChg>
        <pc:spChg chg="add mod">
          <ac:chgData name="Barry Jones" userId="0372f535bcb438a2" providerId="LiveId" clId="{10CEB2A8-92A2-478F-83EE-725242780E91}" dt="2022-12-12T13:54:12.639" v="73350" actId="255"/>
          <ac:spMkLst>
            <pc:docMk/>
            <pc:sldMk cId="1098678159" sldId="471"/>
            <ac:spMk id="85" creationId="{4DA8C964-04DB-85CE-84AA-A1F0B454944E}"/>
          </ac:spMkLst>
        </pc:spChg>
        <pc:spChg chg="add">
          <ac:chgData name="Barry Jones" userId="0372f535bcb438a2" providerId="LiveId" clId="{10CEB2A8-92A2-478F-83EE-725242780E91}" dt="2022-12-12T13:52:58.335" v="73294" actId="26606"/>
          <ac:spMkLst>
            <pc:docMk/>
            <pc:sldMk cId="1098678159" sldId="471"/>
            <ac:spMk id="88" creationId="{385E1BDC-A9B0-4A87-82E3-F3187F69A802}"/>
          </ac:spMkLst>
        </pc:spChg>
        <pc:spChg chg="add">
          <ac:chgData name="Barry Jones" userId="0372f535bcb438a2" providerId="LiveId" clId="{10CEB2A8-92A2-478F-83EE-725242780E91}" dt="2022-12-12T13:52:58.335" v="73294" actId="26606"/>
          <ac:spMkLst>
            <pc:docMk/>
            <pc:sldMk cId="1098678159" sldId="471"/>
            <ac:spMk id="90" creationId="{0990C621-3B8B-4820-8328-D47EF7CE823C}"/>
          </ac:spMkLst>
        </pc:spChg>
        <pc:spChg chg="add">
          <ac:chgData name="Barry Jones" userId="0372f535bcb438a2" providerId="LiveId" clId="{10CEB2A8-92A2-478F-83EE-725242780E91}" dt="2022-12-12T13:52:58.335" v="73294" actId="26606"/>
          <ac:spMkLst>
            <pc:docMk/>
            <pc:sldMk cId="1098678159" sldId="471"/>
            <ac:spMk id="92" creationId="{C1A2385B-1D2A-4E17-84FA-6CB7F0AAE473}"/>
          </ac:spMkLst>
        </pc:spChg>
        <pc:spChg chg="add">
          <ac:chgData name="Barry Jones" userId="0372f535bcb438a2" providerId="LiveId" clId="{10CEB2A8-92A2-478F-83EE-725242780E91}" dt="2022-12-12T13:52:58.335" v="73294" actId="26606"/>
          <ac:spMkLst>
            <pc:docMk/>
            <pc:sldMk cId="1098678159" sldId="471"/>
            <ac:spMk id="94" creationId="{5E791F2F-79DB-4CC0-9FA1-001E3E91E8B7}"/>
          </ac:spMkLst>
        </pc:spChg>
        <pc:picChg chg="add mod ord modCrop">
          <ac:chgData name="Barry Jones" userId="0372f535bcb438a2" providerId="LiveId" clId="{10CEB2A8-92A2-478F-83EE-725242780E91}" dt="2022-12-12T13:54:48.473" v="73351" actId="1076"/>
          <ac:picMkLst>
            <pc:docMk/>
            <pc:sldMk cId="1098678159" sldId="471"/>
            <ac:picMk id="4" creationId="{84AE7168-A753-B5A6-BAEC-DE1E5B2A1271}"/>
          </ac:picMkLst>
        </pc:picChg>
        <pc:picChg chg="add mod ord">
          <ac:chgData name="Barry Jones" userId="0372f535bcb438a2" providerId="LiveId" clId="{10CEB2A8-92A2-478F-83EE-725242780E91}" dt="2022-12-12T13:54:54.101" v="73352" actId="1076"/>
          <ac:picMkLst>
            <pc:docMk/>
            <pc:sldMk cId="1098678159" sldId="471"/>
            <ac:picMk id="5" creationId="{29DC6ABC-6FAA-E563-1B2D-B89894E04ADE}"/>
          </ac:picMkLst>
        </pc:picChg>
        <pc:cxnChg chg="add del">
          <ac:chgData name="Barry Jones" userId="0372f535bcb438a2" providerId="LiveId" clId="{10CEB2A8-92A2-478F-83EE-725242780E91}" dt="2022-12-12T13:47:09.344" v="73234" actId="26606"/>
          <ac:cxnSpMkLst>
            <pc:docMk/>
            <pc:sldMk cId="1098678159" sldId="471"/>
            <ac:cxnSpMk id="12" creationId="{7E7C77BC-7138-40B1-A15B-20F57A494629}"/>
          </ac:cxnSpMkLst>
        </pc:cxnChg>
        <pc:cxnChg chg="add del">
          <ac:chgData name="Barry Jones" userId="0372f535bcb438a2" providerId="LiveId" clId="{10CEB2A8-92A2-478F-83EE-725242780E91}" dt="2022-12-12T13:47:09.344" v="73234" actId="26606"/>
          <ac:cxnSpMkLst>
            <pc:docMk/>
            <pc:sldMk cId="1098678159" sldId="471"/>
            <ac:cxnSpMk id="14" creationId="{DB146403-F3D6-484B-B2ED-97F9565D0370}"/>
          </ac:cxnSpMkLst>
        </pc:cxnChg>
        <pc:cxnChg chg="add del">
          <ac:chgData name="Barry Jones" userId="0372f535bcb438a2" providerId="LiveId" clId="{10CEB2A8-92A2-478F-83EE-725242780E91}" dt="2022-12-12T13:51:00.090" v="73251" actId="26606"/>
          <ac:cxnSpMkLst>
            <pc:docMk/>
            <pc:sldMk cId="1098678159" sldId="471"/>
            <ac:cxnSpMk id="53" creationId="{7E7C77BC-7138-40B1-A15B-20F57A494629}"/>
          </ac:cxnSpMkLst>
        </pc:cxnChg>
        <pc:cxnChg chg="add del">
          <ac:chgData name="Barry Jones" userId="0372f535bcb438a2" providerId="LiveId" clId="{10CEB2A8-92A2-478F-83EE-725242780E91}" dt="2022-12-12T13:51:00.090" v="73251" actId="26606"/>
          <ac:cxnSpMkLst>
            <pc:docMk/>
            <pc:sldMk cId="1098678159" sldId="471"/>
            <ac:cxnSpMk id="55" creationId="{DB146403-F3D6-484B-B2ED-97F9565D0370}"/>
          </ac:cxnSpMkLst>
        </pc:cxnChg>
      </pc:sldChg>
      <pc:sldChg chg="addSp modSp new mod setBg">
        <pc:chgData name="Barry Jones" userId="0372f535bcb438a2" providerId="LiveId" clId="{10CEB2A8-92A2-478F-83EE-725242780E91}" dt="2022-12-13T14:46:42.655" v="73749" actId="14100"/>
        <pc:sldMkLst>
          <pc:docMk/>
          <pc:sldMk cId="962541196" sldId="472"/>
        </pc:sldMkLst>
        <pc:spChg chg="mod">
          <ac:chgData name="Barry Jones" userId="0372f535bcb438a2" providerId="LiveId" clId="{10CEB2A8-92A2-478F-83EE-725242780E91}" dt="2022-12-13T14:43:10.562" v="73715" actId="26606"/>
          <ac:spMkLst>
            <pc:docMk/>
            <pc:sldMk cId="962541196" sldId="472"/>
            <ac:spMk id="2" creationId="{9AAF94EC-FC83-B697-16F0-4C88025FE849}"/>
          </ac:spMkLst>
        </pc:spChg>
        <pc:spChg chg="mod ord">
          <ac:chgData name="Barry Jones" userId="0372f535bcb438a2" providerId="LiveId" clId="{10CEB2A8-92A2-478F-83EE-725242780E91}" dt="2022-12-13T14:43:10.562" v="73715" actId="26606"/>
          <ac:spMkLst>
            <pc:docMk/>
            <pc:sldMk cId="962541196" sldId="472"/>
            <ac:spMk id="3" creationId="{E493063C-BB1A-4998-D558-04CF82FC46AB}"/>
          </ac:spMkLst>
        </pc:spChg>
        <pc:spChg chg="add mod">
          <ac:chgData name="Barry Jones" userId="0372f535bcb438a2" providerId="LiveId" clId="{10CEB2A8-92A2-478F-83EE-725242780E91}" dt="2022-12-13T14:46:02.042" v="73742" actId="1076"/>
          <ac:spMkLst>
            <pc:docMk/>
            <pc:sldMk cId="962541196" sldId="472"/>
            <ac:spMk id="7" creationId="{05C405F7-3C4C-3F9D-8BAB-207BF2D76CF6}"/>
          </ac:spMkLst>
        </pc:spChg>
        <pc:spChg chg="add mod">
          <ac:chgData name="Barry Jones" userId="0372f535bcb438a2" providerId="LiveId" clId="{10CEB2A8-92A2-478F-83EE-725242780E91}" dt="2022-12-13T14:46:20.003" v="73743" actId="1076"/>
          <ac:spMkLst>
            <pc:docMk/>
            <pc:sldMk cId="962541196" sldId="472"/>
            <ac:spMk id="8" creationId="{9E8097D7-AE7F-D43A-4D93-DD5C306A519D}"/>
          </ac:spMkLst>
        </pc:spChg>
        <pc:spChg chg="add">
          <ac:chgData name="Barry Jones" userId="0372f535bcb438a2" providerId="LiveId" clId="{10CEB2A8-92A2-478F-83EE-725242780E91}" dt="2022-12-13T14:43:10.562" v="73715" actId="26606"/>
          <ac:spMkLst>
            <pc:docMk/>
            <pc:sldMk cId="962541196" sldId="472"/>
            <ac:spMk id="11" creationId="{2ABE1108-6423-4E53-85A1-817683043C77}"/>
          </ac:spMkLst>
        </pc:spChg>
        <pc:picChg chg="add mod">
          <ac:chgData name="Barry Jones" userId="0372f535bcb438a2" providerId="LiveId" clId="{10CEB2A8-92A2-478F-83EE-725242780E91}" dt="2022-12-13T14:46:33.192" v="73745" actId="14100"/>
          <ac:picMkLst>
            <pc:docMk/>
            <pc:sldMk cId="962541196" sldId="472"/>
            <ac:picMk id="4" creationId="{CDFC194B-2951-84F3-2BD9-BF280B61F1D9}"/>
          </ac:picMkLst>
        </pc:picChg>
        <pc:picChg chg="add mod">
          <ac:chgData name="Barry Jones" userId="0372f535bcb438a2" providerId="LiveId" clId="{10CEB2A8-92A2-478F-83EE-725242780E91}" dt="2022-12-13T14:46:37.238" v="73747" actId="14100"/>
          <ac:picMkLst>
            <pc:docMk/>
            <pc:sldMk cId="962541196" sldId="472"/>
            <ac:picMk id="5" creationId="{EFFFA5B2-C63E-1310-9EA5-822990C54A17}"/>
          </ac:picMkLst>
        </pc:picChg>
        <pc:picChg chg="add mod">
          <ac:chgData name="Barry Jones" userId="0372f535bcb438a2" providerId="LiveId" clId="{10CEB2A8-92A2-478F-83EE-725242780E91}" dt="2022-12-13T14:46:42.655" v="73749" actId="14100"/>
          <ac:picMkLst>
            <pc:docMk/>
            <pc:sldMk cId="962541196" sldId="472"/>
            <ac:picMk id="6" creationId="{21DDB6F2-1C17-7589-B368-4B78F7348B36}"/>
          </ac:picMkLst>
        </pc:picChg>
      </pc:sldChg>
      <pc:sldChg chg="addSp delSp modSp new mod setBg">
        <pc:chgData name="Barry Jones" userId="0372f535bcb438a2" providerId="LiveId" clId="{10CEB2A8-92A2-478F-83EE-725242780E91}" dt="2022-12-23T01:05:33.690" v="73989" actId="26606"/>
        <pc:sldMkLst>
          <pc:docMk/>
          <pc:sldMk cId="1053892418" sldId="473"/>
        </pc:sldMkLst>
        <pc:spChg chg="mod ord">
          <ac:chgData name="Barry Jones" userId="0372f535bcb438a2" providerId="LiveId" clId="{10CEB2A8-92A2-478F-83EE-725242780E91}" dt="2022-12-23T01:05:33.686" v="73988" actId="26606"/>
          <ac:spMkLst>
            <pc:docMk/>
            <pc:sldMk cId="1053892418" sldId="473"/>
            <ac:spMk id="2" creationId="{59B9CEB0-7743-B422-D985-44A0968E1EAE}"/>
          </ac:spMkLst>
        </pc:spChg>
        <pc:spChg chg="del">
          <ac:chgData name="Barry Jones" userId="0372f535bcb438a2" providerId="LiveId" clId="{10CEB2A8-92A2-478F-83EE-725242780E91}" dt="2022-12-20T13:36:33.567" v="73948" actId="22"/>
          <ac:spMkLst>
            <pc:docMk/>
            <pc:sldMk cId="1053892418" sldId="473"/>
            <ac:spMk id="3" creationId="{E237D62B-2D36-1DC8-05AB-982D9B4147B4}"/>
          </ac:spMkLst>
        </pc:spChg>
        <pc:spChg chg="add del">
          <ac:chgData name="Barry Jones" userId="0372f535bcb438a2" providerId="LiveId" clId="{10CEB2A8-92A2-478F-83EE-725242780E91}" dt="2022-12-20T13:42:09.073" v="73952" actId="26606"/>
          <ac:spMkLst>
            <pc:docMk/>
            <pc:sldMk cId="1053892418" sldId="473"/>
            <ac:spMk id="14" creationId="{9CB95732-565A-4D2C-A3AB-CC460C0D3826}"/>
          </ac:spMkLst>
        </pc:spChg>
        <pc:spChg chg="add del">
          <ac:chgData name="Barry Jones" userId="0372f535bcb438a2" providerId="LiveId" clId="{10CEB2A8-92A2-478F-83EE-725242780E91}" dt="2022-12-20T13:42:09.073" v="73952" actId="26606"/>
          <ac:spMkLst>
            <pc:docMk/>
            <pc:sldMk cId="1053892418" sldId="473"/>
            <ac:spMk id="16" creationId="{77F1AF47-AE98-4034-BD91-1976FA4D9C4C}"/>
          </ac:spMkLst>
        </pc:spChg>
        <pc:spChg chg="add del">
          <ac:chgData name="Barry Jones" userId="0372f535bcb438a2" providerId="LiveId" clId="{10CEB2A8-92A2-478F-83EE-725242780E91}" dt="2022-12-20T13:42:09.073" v="73952" actId="26606"/>
          <ac:spMkLst>
            <pc:docMk/>
            <pc:sldMk cId="1053892418" sldId="473"/>
            <ac:spMk id="18" creationId="{8EC0EE2B-2029-48DD-893D-F528E651B07D}"/>
          </ac:spMkLst>
        </pc:spChg>
        <pc:spChg chg="add del">
          <ac:chgData name="Barry Jones" userId="0372f535bcb438a2" providerId="LiveId" clId="{10CEB2A8-92A2-478F-83EE-725242780E91}" dt="2022-12-20T13:42:09.073" v="73952" actId="26606"/>
          <ac:spMkLst>
            <pc:docMk/>
            <pc:sldMk cId="1053892418" sldId="473"/>
            <ac:spMk id="20" creationId="{45AE1D08-1ED1-4F59-B42F-4D8EA33DC8C6}"/>
          </ac:spMkLst>
        </pc:spChg>
        <pc:spChg chg="add del">
          <ac:chgData name="Barry Jones" userId="0372f535bcb438a2" providerId="LiveId" clId="{10CEB2A8-92A2-478F-83EE-725242780E91}" dt="2022-12-20T13:42:09.073" v="73952" actId="26606"/>
          <ac:spMkLst>
            <pc:docMk/>
            <pc:sldMk cId="1053892418" sldId="473"/>
            <ac:spMk id="22" creationId="{9A79B912-88EA-4640-BDEB-51B3B11A026A}"/>
          </ac:spMkLst>
        </pc:spChg>
        <pc:spChg chg="add del">
          <ac:chgData name="Barry Jones" userId="0372f535bcb438a2" providerId="LiveId" clId="{10CEB2A8-92A2-478F-83EE-725242780E91}" dt="2022-12-20T13:42:57.357" v="73955" actId="26606"/>
          <ac:spMkLst>
            <pc:docMk/>
            <pc:sldMk cId="1053892418" sldId="473"/>
            <ac:spMk id="27" creationId="{7E734232-46A8-4884-9A59-B7E3BA4BC313}"/>
          </ac:spMkLst>
        </pc:spChg>
        <pc:spChg chg="add del">
          <ac:chgData name="Barry Jones" userId="0372f535bcb438a2" providerId="LiveId" clId="{10CEB2A8-92A2-478F-83EE-725242780E91}" dt="2022-12-20T13:42:57.357" v="73955" actId="26606"/>
          <ac:spMkLst>
            <pc:docMk/>
            <pc:sldMk cId="1053892418" sldId="473"/>
            <ac:spMk id="29" creationId="{D346B8D2-3218-41A5-B817-9ABFB108C6DA}"/>
          </ac:spMkLst>
        </pc:spChg>
        <pc:spChg chg="add del">
          <ac:chgData name="Barry Jones" userId="0372f535bcb438a2" providerId="LiveId" clId="{10CEB2A8-92A2-478F-83EE-725242780E91}" dt="2022-12-20T13:42:57.357" v="73955" actId="26606"/>
          <ac:spMkLst>
            <pc:docMk/>
            <pc:sldMk cId="1053892418" sldId="473"/>
            <ac:spMk id="31" creationId="{51E014CA-4279-4E70-AC56-0BBEBF92C298}"/>
          </ac:spMkLst>
        </pc:spChg>
        <pc:spChg chg="add del">
          <ac:chgData name="Barry Jones" userId="0372f535bcb438a2" providerId="LiveId" clId="{10CEB2A8-92A2-478F-83EE-725242780E91}" dt="2022-12-20T13:42:57.357" v="73955" actId="26606"/>
          <ac:spMkLst>
            <pc:docMk/>
            <pc:sldMk cId="1053892418" sldId="473"/>
            <ac:spMk id="33" creationId="{28B3DCF8-9D1E-4907-B1EC-98D11BC16F55}"/>
          </ac:spMkLst>
        </pc:spChg>
        <pc:spChg chg="add del">
          <ac:chgData name="Barry Jones" userId="0372f535bcb438a2" providerId="LiveId" clId="{10CEB2A8-92A2-478F-83EE-725242780E91}" dt="2022-12-20T13:42:57.357" v="73955" actId="26606"/>
          <ac:spMkLst>
            <pc:docMk/>
            <pc:sldMk cId="1053892418" sldId="473"/>
            <ac:spMk id="35" creationId="{88D6B9EF-FF47-487C-8B82-F9F2B9A54AD6}"/>
          </ac:spMkLst>
        </pc:spChg>
        <pc:spChg chg="add del">
          <ac:chgData name="Barry Jones" userId="0372f535bcb438a2" providerId="LiveId" clId="{10CEB2A8-92A2-478F-83EE-725242780E91}" dt="2022-12-20T13:42:57.357" v="73955" actId="26606"/>
          <ac:spMkLst>
            <pc:docMk/>
            <pc:sldMk cId="1053892418" sldId="473"/>
            <ac:spMk id="37" creationId="{F132CC3B-51BD-4247-90B0-17E297F81671}"/>
          </ac:spMkLst>
        </pc:spChg>
        <pc:spChg chg="add del">
          <ac:chgData name="Barry Jones" userId="0372f535bcb438a2" providerId="LiveId" clId="{10CEB2A8-92A2-478F-83EE-725242780E91}" dt="2022-12-20T13:42:57.357" v="73955" actId="26606"/>
          <ac:spMkLst>
            <pc:docMk/>
            <pc:sldMk cId="1053892418" sldId="473"/>
            <ac:spMk id="39" creationId="{0205AFEB-6768-4A82-A0F0-8F9CDD9934BC}"/>
          </ac:spMkLst>
        </pc:spChg>
        <pc:spChg chg="add del">
          <ac:chgData name="Barry Jones" userId="0372f535bcb438a2" providerId="LiveId" clId="{10CEB2A8-92A2-478F-83EE-725242780E91}" dt="2022-12-20T13:42:57.337" v="73954" actId="26606"/>
          <ac:spMkLst>
            <pc:docMk/>
            <pc:sldMk cId="1053892418" sldId="473"/>
            <ac:spMk id="44" creationId="{7E734232-46A8-4884-9A59-B7E3BA4BC313}"/>
          </ac:spMkLst>
        </pc:spChg>
        <pc:spChg chg="add del">
          <ac:chgData name="Barry Jones" userId="0372f535bcb438a2" providerId="LiveId" clId="{10CEB2A8-92A2-478F-83EE-725242780E91}" dt="2022-12-20T13:42:57.337" v="73954" actId="26606"/>
          <ac:spMkLst>
            <pc:docMk/>
            <pc:sldMk cId="1053892418" sldId="473"/>
            <ac:spMk id="46" creationId="{D346B8D2-3218-41A5-B817-9ABFB108C6DA}"/>
          </ac:spMkLst>
        </pc:spChg>
        <pc:spChg chg="add del">
          <ac:chgData name="Barry Jones" userId="0372f535bcb438a2" providerId="LiveId" clId="{10CEB2A8-92A2-478F-83EE-725242780E91}" dt="2022-12-20T13:42:57.337" v="73954" actId="26606"/>
          <ac:spMkLst>
            <pc:docMk/>
            <pc:sldMk cId="1053892418" sldId="473"/>
            <ac:spMk id="48" creationId="{51E014CA-4279-4E70-AC56-0BBEBF92C298}"/>
          </ac:spMkLst>
        </pc:spChg>
        <pc:spChg chg="add del">
          <ac:chgData name="Barry Jones" userId="0372f535bcb438a2" providerId="LiveId" clId="{10CEB2A8-92A2-478F-83EE-725242780E91}" dt="2022-12-20T13:42:57.337" v="73954" actId="26606"/>
          <ac:spMkLst>
            <pc:docMk/>
            <pc:sldMk cId="1053892418" sldId="473"/>
            <ac:spMk id="50" creationId="{28B3DCF8-9D1E-4907-B1EC-98D11BC16F55}"/>
          </ac:spMkLst>
        </pc:spChg>
        <pc:spChg chg="add del">
          <ac:chgData name="Barry Jones" userId="0372f535bcb438a2" providerId="LiveId" clId="{10CEB2A8-92A2-478F-83EE-725242780E91}" dt="2022-12-20T13:42:57.337" v="73954" actId="26606"/>
          <ac:spMkLst>
            <pc:docMk/>
            <pc:sldMk cId="1053892418" sldId="473"/>
            <ac:spMk id="52" creationId="{88D6B9EF-FF47-487C-8B82-F9F2B9A54AD6}"/>
          </ac:spMkLst>
        </pc:spChg>
        <pc:spChg chg="add del">
          <ac:chgData name="Barry Jones" userId="0372f535bcb438a2" providerId="LiveId" clId="{10CEB2A8-92A2-478F-83EE-725242780E91}" dt="2022-12-20T13:42:57.337" v="73954" actId="26606"/>
          <ac:spMkLst>
            <pc:docMk/>
            <pc:sldMk cId="1053892418" sldId="473"/>
            <ac:spMk id="54" creationId="{5717D090-7948-433A-AED2-EA1A98E6F0B3}"/>
          </ac:spMkLst>
        </pc:spChg>
        <pc:spChg chg="add del">
          <ac:chgData name="Barry Jones" userId="0372f535bcb438a2" providerId="LiveId" clId="{10CEB2A8-92A2-478F-83EE-725242780E91}" dt="2022-12-20T13:42:57.337" v="73954" actId="26606"/>
          <ac:spMkLst>
            <pc:docMk/>
            <pc:sldMk cId="1053892418" sldId="473"/>
            <ac:spMk id="56" creationId="{D618C3E8-8260-4E23-8BA1-C2C3E80BEF9F}"/>
          </ac:spMkLst>
        </pc:spChg>
        <pc:spChg chg="add del">
          <ac:chgData name="Barry Jones" userId="0372f535bcb438a2" providerId="LiveId" clId="{10CEB2A8-92A2-478F-83EE-725242780E91}" dt="2022-12-20T13:43:26.803" v="73956" actId="26606"/>
          <ac:spMkLst>
            <pc:docMk/>
            <pc:sldMk cId="1053892418" sldId="473"/>
            <ac:spMk id="58" creationId="{FF638861-22F4-42BD-AB54-580F4FFF9F5F}"/>
          </ac:spMkLst>
        </pc:spChg>
        <pc:spChg chg="add del">
          <ac:chgData name="Barry Jones" userId="0372f535bcb438a2" providerId="LiveId" clId="{10CEB2A8-92A2-478F-83EE-725242780E91}" dt="2022-12-20T13:43:26.803" v="73956" actId="26606"/>
          <ac:spMkLst>
            <pc:docMk/>
            <pc:sldMk cId="1053892418" sldId="473"/>
            <ac:spMk id="59" creationId="{6CACE173-0A3A-4306-B76C-60A0714C31C3}"/>
          </ac:spMkLst>
        </pc:spChg>
        <pc:spChg chg="add del">
          <ac:chgData name="Barry Jones" userId="0372f535bcb438a2" providerId="LiveId" clId="{10CEB2A8-92A2-478F-83EE-725242780E91}" dt="2022-12-20T13:43:26.803" v="73956" actId="26606"/>
          <ac:spMkLst>
            <pc:docMk/>
            <pc:sldMk cId="1053892418" sldId="473"/>
            <ac:spMk id="60" creationId="{BE5996B0-F3AC-4A78-A5EF-139FD34959EF}"/>
          </ac:spMkLst>
        </pc:spChg>
        <pc:spChg chg="add del">
          <ac:chgData name="Barry Jones" userId="0372f535bcb438a2" providerId="LiveId" clId="{10CEB2A8-92A2-478F-83EE-725242780E91}" dt="2022-12-20T13:43:26.803" v="73956" actId="26606"/>
          <ac:spMkLst>
            <pc:docMk/>
            <pc:sldMk cId="1053892418" sldId="473"/>
            <ac:spMk id="61" creationId="{347C85EF-9B88-46AF-B40D-70F2DDDE18BE}"/>
          </ac:spMkLst>
        </pc:spChg>
        <pc:spChg chg="add del">
          <ac:chgData name="Barry Jones" userId="0372f535bcb438a2" providerId="LiveId" clId="{10CEB2A8-92A2-478F-83EE-725242780E91}" dt="2022-12-20T13:44:08.039" v="73957" actId="26606"/>
          <ac:spMkLst>
            <pc:docMk/>
            <pc:sldMk cId="1053892418" sldId="473"/>
            <ac:spMk id="66" creationId="{F4624850-8CF1-4338-9182-6325A84F3869}"/>
          </ac:spMkLst>
        </pc:spChg>
        <pc:spChg chg="add del">
          <ac:chgData name="Barry Jones" userId="0372f535bcb438a2" providerId="LiveId" clId="{10CEB2A8-92A2-478F-83EE-725242780E91}" dt="2022-12-20T13:44:08.039" v="73957" actId="26606"/>
          <ac:spMkLst>
            <pc:docMk/>
            <pc:sldMk cId="1053892418" sldId="473"/>
            <ac:spMk id="68" creationId="{F88E6969-0E08-440A-8218-8EA0311099CA}"/>
          </ac:spMkLst>
        </pc:spChg>
        <pc:spChg chg="add del">
          <ac:chgData name="Barry Jones" userId="0372f535bcb438a2" providerId="LiveId" clId="{10CEB2A8-92A2-478F-83EE-725242780E91}" dt="2022-12-20T13:47:53.895" v="73962" actId="26606"/>
          <ac:spMkLst>
            <pc:docMk/>
            <pc:sldMk cId="1053892418" sldId="473"/>
            <ac:spMk id="83" creationId="{7BC0F8B1-F985-469B-8332-13DBC7665557}"/>
          </ac:spMkLst>
        </pc:spChg>
        <pc:spChg chg="add del">
          <ac:chgData name="Barry Jones" userId="0372f535bcb438a2" providerId="LiveId" clId="{10CEB2A8-92A2-478F-83EE-725242780E91}" dt="2022-12-20T13:47:53.895" v="73962" actId="26606"/>
          <ac:spMkLst>
            <pc:docMk/>
            <pc:sldMk cId="1053892418" sldId="473"/>
            <ac:spMk id="85" creationId="{89D15953-1642-4DD6-AD9E-01AA19247FF6}"/>
          </ac:spMkLst>
        </pc:spChg>
        <pc:spChg chg="add del">
          <ac:chgData name="Barry Jones" userId="0372f535bcb438a2" providerId="LiveId" clId="{10CEB2A8-92A2-478F-83EE-725242780E91}" dt="2022-12-20T13:47:53.895" v="73962" actId="26606"/>
          <ac:spMkLst>
            <pc:docMk/>
            <pc:sldMk cId="1053892418" sldId="473"/>
            <ac:spMk id="89" creationId="{FBF3780C-749F-4B50-9E1D-F2B1F6DBB7DD}"/>
          </ac:spMkLst>
        </pc:spChg>
        <pc:spChg chg="add del">
          <ac:chgData name="Barry Jones" userId="0372f535bcb438a2" providerId="LiveId" clId="{10CEB2A8-92A2-478F-83EE-725242780E91}" dt="2022-12-20T13:48:15.270" v="73964" actId="26606"/>
          <ac:spMkLst>
            <pc:docMk/>
            <pc:sldMk cId="1053892418" sldId="473"/>
            <ac:spMk id="91" creationId="{201C88F9-E440-45DE-A776-9609EB590BF5}"/>
          </ac:spMkLst>
        </pc:spChg>
        <pc:spChg chg="add del">
          <ac:chgData name="Barry Jones" userId="0372f535bcb438a2" providerId="LiveId" clId="{10CEB2A8-92A2-478F-83EE-725242780E91}" dt="2022-12-20T13:49:20.323" v="73966" actId="26606"/>
          <ac:spMkLst>
            <pc:docMk/>
            <pc:sldMk cId="1053892418" sldId="473"/>
            <ac:spMk id="93" creationId="{E73BBE33-B533-4661-8A6A-6BD8D05EB19A}"/>
          </ac:spMkLst>
        </pc:spChg>
        <pc:spChg chg="add del">
          <ac:chgData name="Barry Jones" userId="0372f535bcb438a2" providerId="LiveId" clId="{10CEB2A8-92A2-478F-83EE-725242780E91}" dt="2022-12-20T13:50:03.033" v="73968" actId="26606"/>
          <ac:spMkLst>
            <pc:docMk/>
            <pc:sldMk cId="1053892418" sldId="473"/>
            <ac:spMk id="95" creationId="{EB2128C9-F999-4E12-BA9C-92A4D2361BDD}"/>
          </ac:spMkLst>
        </pc:spChg>
        <pc:spChg chg="add del">
          <ac:chgData name="Barry Jones" userId="0372f535bcb438a2" providerId="LiveId" clId="{10CEB2A8-92A2-478F-83EE-725242780E91}" dt="2022-12-23T01:02:59.823" v="73981" actId="26606"/>
          <ac:spMkLst>
            <pc:docMk/>
            <pc:sldMk cId="1053892418" sldId="473"/>
            <ac:spMk id="97" creationId="{E73BBE33-B533-4661-8A6A-6BD8D05EB19A}"/>
          </ac:spMkLst>
        </pc:spChg>
        <pc:spChg chg="add del">
          <ac:chgData name="Barry Jones" userId="0372f535bcb438a2" providerId="LiveId" clId="{10CEB2A8-92A2-478F-83EE-725242780E91}" dt="2022-12-23T01:05:33.690" v="73989" actId="26606"/>
          <ac:spMkLst>
            <pc:docMk/>
            <pc:sldMk cId="1053892418" sldId="473"/>
            <ac:spMk id="102" creationId="{7BC0F8B1-F985-469B-8332-13DBC7665557}"/>
          </ac:spMkLst>
        </pc:spChg>
        <pc:spChg chg="add del">
          <ac:chgData name="Barry Jones" userId="0372f535bcb438a2" providerId="LiveId" clId="{10CEB2A8-92A2-478F-83EE-725242780E91}" dt="2022-12-23T01:05:33.690" v="73989" actId="26606"/>
          <ac:spMkLst>
            <pc:docMk/>
            <pc:sldMk cId="1053892418" sldId="473"/>
            <ac:spMk id="104" creationId="{89D15953-1642-4DD6-AD9E-01AA19247FF6}"/>
          </ac:spMkLst>
        </pc:spChg>
        <pc:spChg chg="add del">
          <ac:chgData name="Barry Jones" userId="0372f535bcb438a2" providerId="LiveId" clId="{10CEB2A8-92A2-478F-83EE-725242780E91}" dt="2022-12-23T01:05:33.690" v="73989" actId="26606"/>
          <ac:spMkLst>
            <pc:docMk/>
            <pc:sldMk cId="1053892418" sldId="473"/>
            <ac:spMk id="108" creationId="{FBF3780C-749F-4B50-9E1D-F2B1F6DBB7DD}"/>
          </ac:spMkLst>
        </pc:spChg>
        <pc:spChg chg="add del">
          <ac:chgData name="Barry Jones" userId="0372f535bcb438a2" providerId="LiveId" clId="{10CEB2A8-92A2-478F-83EE-725242780E91}" dt="2022-12-23T01:05:33.686" v="73988" actId="26606"/>
          <ac:spMkLst>
            <pc:docMk/>
            <pc:sldMk cId="1053892418" sldId="473"/>
            <ac:spMk id="113" creationId="{928F64C6-FE22-4FC1-A763-DFCC514811BD}"/>
          </ac:spMkLst>
        </pc:spChg>
        <pc:spChg chg="add">
          <ac:chgData name="Barry Jones" userId="0372f535bcb438a2" providerId="LiveId" clId="{10CEB2A8-92A2-478F-83EE-725242780E91}" dt="2022-12-23T01:05:33.690" v="73989" actId="26606"/>
          <ac:spMkLst>
            <pc:docMk/>
            <pc:sldMk cId="1053892418" sldId="473"/>
            <ac:spMk id="118" creationId="{7BC0F8B1-F985-469B-8332-13DBC7665557}"/>
          </ac:spMkLst>
        </pc:spChg>
        <pc:spChg chg="add">
          <ac:chgData name="Barry Jones" userId="0372f535bcb438a2" providerId="LiveId" clId="{10CEB2A8-92A2-478F-83EE-725242780E91}" dt="2022-12-23T01:05:33.690" v="73989" actId="26606"/>
          <ac:spMkLst>
            <pc:docMk/>
            <pc:sldMk cId="1053892418" sldId="473"/>
            <ac:spMk id="119" creationId="{FBF3780C-749F-4B50-9E1D-F2B1F6DBB7DD}"/>
          </ac:spMkLst>
        </pc:spChg>
        <pc:spChg chg="add">
          <ac:chgData name="Barry Jones" userId="0372f535bcb438a2" providerId="LiveId" clId="{10CEB2A8-92A2-478F-83EE-725242780E91}" dt="2022-12-23T01:05:33.690" v="73989" actId="26606"/>
          <ac:spMkLst>
            <pc:docMk/>
            <pc:sldMk cId="1053892418" sldId="473"/>
            <ac:spMk id="120" creationId="{89D15953-1642-4DD6-AD9E-01AA19247FF6}"/>
          </ac:spMkLst>
        </pc:spChg>
        <pc:picChg chg="add mod ord">
          <ac:chgData name="Barry Jones" userId="0372f535bcb438a2" providerId="LiveId" clId="{10CEB2A8-92A2-478F-83EE-725242780E91}" dt="2022-12-23T01:05:33.686" v="73988" actId="26606"/>
          <ac:picMkLst>
            <pc:docMk/>
            <pc:sldMk cId="1053892418" sldId="473"/>
            <ac:picMk id="5" creationId="{85FDEED1-4A69-F482-A9BE-B904205E15EF}"/>
          </ac:picMkLst>
        </pc:picChg>
        <pc:picChg chg="add mod ord">
          <ac:chgData name="Barry Jones" userId="0372f535bcb438a2" providerId="LiveId" clId="{10CEB2A8-92A2-478F-83EE-725242780E91}" dt="2022-12-23T01:05:33.686" v="73988" actId="26606"/>
          <ac:picMkLst>
            <pc:docMk/>
            <pc:sldMk cId="1053892418" sldId="473"/>
            <ac:picMk id="7" creationId="{4ED95679-C655-D152-F88A-9451EF1AE2F3}"/>
          </ac:picMkLst>
        </pc:picChg>
        <pc:picChg chg="add mod ord">
          <ac:chgData name="Barry Jones" userId="0372f535bcb438a2" providerId="LiveId" clId="{10CEB2A8-92A2-478F-83EE-725242780E91}" dt="2022-12-23T01:05:33.686" v="73988" actId="26606"/>
          <ac:picMkLst>
            <pc:docMk/>
            <pc:sldMk cId="1053892418" sldId="473"/>
            <ac:picMk id="9" creationId="{8586B17F-1A8B-CC5C-784B-A7ACA22566B8}"/>
          </ac:picMkLst>
        </pc:picChg>
        <pc:picChg chg="add mod ord">
          <ac:chgData name="Barry Jones" userId="0372f535bcb438a2" providerId="LiveId" clId="{10CEB2A8-92A2-478F-83EE-725242780E91}" dt="2022-12-23T01:05:33.686" v="73988" actId="26606"/>
          <ac:picMkLst>
            <pc:docMk/>
            <pc:sldMk cId="1053892418" sldId="473"/>
            <ac:picMk id="11" creationId="{3591F1D9-5723-A5DB-6128-DEC4CDCB0740}"/>
          </ac:picMkLst>
        </pc:picChg>
        <pc:picChg chg="add mod ord">
          <ac:chgData name="Barry Jones" userId="0372f535bcb438a2" providerId="LiveId" clId="{10CEB2A8-92A2-478F-83EE-725242780E91}" dt="2022-12-23T01:05:33.686" v="73988" actId="26606"/>
          <ac:picMkLst>
            <pc:docMk/>
            <pc:sldMk cId="1053892418" sldId="473"/>
            <ac:picMk id="13" creationId="{F79D23F9-CE75-78C4-B53C-ED8834F9EE84}"/>
          </ac:picMkLst>
        </pc:picChg>
        <pc:cxnChg chg="add del">
          <ac:chgData name="Barry Jones" userId="0372f535bcb438a2" providerId="LiveId" clId="{10CEB2A8-92A2-478F-83EE-725242780E91}" dt="2022-12-20T13:46:17.273" v="73959" actId="26606"/>
          <ac:cxnSpMkLst>
            <pc:docMk/>
            <pc:sldMk cId="1053892418" sldId="473"/>
            <ac:cxnSpMk id="73" creationId="{8F880EF2-DF79-4D9D-8F11-E91D48C79741}"/>
          </ac:cxnSpMkLst>
        </pc:cxnChg>
        <pc:cxnChg chg="add del">
          <ac:chgData name="Barry Jones" userId="0372f535bcb438a2" providerId="LiveId" clId="{10CEB2A8-92A2-478F-83EE-725242780E91}" dt="2022-12-20T13:50:03.033" v="73969" actId="26606"/>
          <ac:cxnSpMkLst>
            <pc:docMk/>
            <pc:sldMk cId="1053892418" sldId="473"/>
            <ac:cxnSpMk id="78" creationId="{8733B210-462D-42A4-BA20-36743BB5E686}"/>
          </ac:cxnSpMkLst>
        </pc:cxnChg>
        <pc:cxnChg chg="add del">
          <ac:chgData name="Barry Jones" userId="0372f535bcb438a2" providerId="LiveId" clId="{10CEB2A8-92A2-478F-83EE-725242780E91}" dt="2022-12-20T13:47:53.895" v="73962" actId="26606"/>
          <ac:cxnSpMkLst>
            <pc:docMk/>
            <pc:sldMk cId="1053892418" sldId="473"/>
            <ac:cxnSpMk id="87" creationId="{1918D9D3-1370-4FF6-9DFC-9F87F9039590}"/>
          </ac:cxnSpMkLst>
        </pc:cxnChg>
        <pc:cxnChg chg="add del">
          <ac:chgData name="Barry Jones" userId="0372f535bcb438a2" providerId="LiveId" clId="{10CEB2A8-92A2-478F-83EE-725242780E91}" dt="2022-12-23T01:05:33.690" v="73989" actId="26606"/>
          <ac:cxnSpMkLst>
            <pc:docMk/>
            <pc:sldMk cId="1053892418" sldId="473"/>
            <ac:cxnSpMk id="106" creationId="{1918D9D3-1370-4FF6-9DFC-9F87F9039590}"/>
          </ac:cxnSpMkLst>
        </pc:cxnChg>
        <pc:cxnChg chg="add del">
          <ac:chgData name="Barry Jones" userId="0372f535bcb438a2" providerId="LiveId" clId="{10CEB2A8-92A2-478F-83EE-725242780E91}" dt="2022-12-23T01:05:33.686" v="73988" actId="26606"/>
          <ac:cxnSpMkLst>
            <pc:docMk/>
            <pc:sldMk cId="1053892418" sldId="473"/>
            <ac:cxnSpMk id="115" creationId="{5C34627B-48E6-4F4D-B843-97717A86B490}"/>
          </ac:cxnSpMkLst>
        </pc:cxnChg>
        <pc:cxnChg chg="add">
          <ac:chgData name="Barry Jones" userId="0372f535bcb438a2" providerId="LiveId" clId="{10CEB2A8-92A2-478F-83EE-725242780E91}" dt="2022-12-23T01:05:33.690" v="73989" actId="26606"/>
          <ac:cxnSpMkLst>
            <pc:docMk/>
            <pc:sldMk cId="1053892418" sldId="473"/>
            <ac:cxnSpMk id="117" creationId="{1918D9D3-1370-4FF6-9DFC-9F87F9039590}"/>
          </ac:cxnSpMkLst>
        </pc:cxnChg>
      </pc:sldChg>
      <pc:sldChg chg="addSp delSp modSp add mod">
        <pc:chgData name="Barry Jones" userId="0372f535bcb438a2" providerId="LiveId" clId="{10CEB2A8-92A2-478F-83EE-725242780E91}" dt="2022-12-23T17:02:42.588" v="73996" actId="26606"/>
        <pc:sldMkLst>
          <pc:docMk/>
          <pc:sldMk cId="2312428679" sldId="474"/>
        </pc:sldMkLst>
        <pc:spChg chg="mod ord">
          <ac:chgData name="Barry Jones" userId="0372f535bcb438a2" providerId="LiveId" clId="{10CEB2A8-92A2-478F-83EE-725242780E91}" dt="2022-12-23T17:02:42.588" v="73996" actId="26606"/>
          <ac:spMkLst>
            <pc:docMk/>
            <pc:sldMk cId="2312428679" sldId="474"/>
            <ac:spMk id="2" creationId="{59B9CEB0-7743-B422-D985-44A0968E1EAE}"/>
          </ac:spMkLst>
        </pc:spChg>
        <pc:spChg chg="add del mod">
          <ac:chgData name="Barry Jones" userId="0372f535bcb438a2" providerId="LiveId" clId="{10CEB2A8-92A2-478F-83EE-725242780E91}" dt="2022-12-23T01:01:46.591" v="73978" actId="22"/>
          <ac:spMkLst>
            <pc:docMk/>
            <pc:sldMk cId="2312428679" sldId="474"/>
            <ac:spMk id="4" creationId="{A3C8F4BE-28DD-D17F-7C08-B783F1D17CF6}"/>
          </ac:spMkLst>
        </pc:spChg>
        <pc:spChg chg="del">
          <ac:chgData name="Barry Jones" userId="0372f535bcb438a2" providerId="LiveId" clId="{10CEB2A8-92A2-478F-83EE-725242780E91}" dt="2022-12-23T01:02:07.041" v="73979" actId="26606"/>
          <ac:spMkLst>
            <pc:docMk/>
            <pc:sldMk cId="2312428679" sldId="474"/>
            <ac:spMk id="97" creationId="{E73BBE33-B533-4661-8A6A-6BD8D05EB19A}"/>
          </ac:spMkLst>
        </pc:spChg>
        <pc:spChg chg="add del">
          <ac:chgData name="Barry Jones" userId="0372f535bcb438a2" providerId="LiveId" clId="{10CEB2A8-92A2-478F-83EE-725242780E91}" dt="2022-12-23T01:02:33.830" v="73980" actId="26606"/>
          <ac:spMkLst>
            <pc:docMk/>
            <pc:sldMk cId="2312428679" sldId="474"/>
            <ac:spMk id="102" creationId="{A4AC5506-6312-4701-8D3C-40187889A947}"/>
          </ac:spMkLst>
        </pc:spChg>
        <pc:spChg chg="add del">
          <ac:chgData name="Barry Jones" userId="0372f535bcb438a2" providerId="LiveId" clId="{10CEB2A8-92A2-478F-83EE-725242780E91}" dt="2022-12-23T01:03:50.427" v="73986" actId="26606"/>
          <ac:spMkLst>
            <pc:docMk/>
            <pc:sldMk cId="2312428679" sldId="474"/>
            <ac:spMk id="107" creationId="{665DBBEF-238B-476B-96AB-8AAC3224ECEA}"/>
          </ac:spMkLst>
        </pc:spChg>
        <pc:spChg chg="add del">
          <ac:chgData name="Barry Jones" userId="0372f535bcb438a2" providerId="LiveId" clId="{10CEB2A8-92A2-478F-83EE-725242780E91}" dt="2022-12-23T01:03:50.427" v="73986" actId="26606"/>
          <ac:spMkLst>
            <pc:docMk/>
            <pc:sldMk cId="2312428679" sldId="474"/>
            <ac:spMk id="109" creationId="{3FCFB1DE-0B7E-48CC-BA90-B2AB0889F9D6}"/>
          </ac:spMkLst>
        </pc:spChg>
        <pc:spChg chg="add del">
          <ac:chgData name="Barry Jones" userId="0372f535bcb438a2" providerId="LiveId" clId="{10CEB2A8-92A2-478F-83EE-725242780E91}" dt="2022-12-23T01:03:44.811" v="73983" actId="26606"/>
          <ac:spMkLst>
            <pc:docMk/>
            <pc:sldMk cId="2312428679" sldId="474"/>
            <ac:spMk id="114" creationId="{665DBBEF-238B-476B-96AB-8AAC3224ECEA}"/>
          </ac:spMkLst>
        </pc:spChg>
        <pc:spChg chg="add del">
          <ac:chgData name="Barry Jones" userId="0372f535bcb438a2" providerId="LiveId" clId="{10CEB2A8-92A2-478F-83EE-725242780E91}" dt="2022-12-23T01:03:44.811" v="73983" actId="26606"/>
          <ac:spMkLst>
            <pc:docMk/>
            <pc:sldMk cId="2312428679" sldId="474"/>
            <ac:spMk id="116" creationId="{3FCFB1DE-0B7E-48CC-BA90-B2AB0889F9D6}"/>
          </ac:spMkLst>
        </pc:spChg>
        <pc:spChg chg="add del">
          <ac:chgData name="Barry Jones" userId="0372f535bcb438a2" providerId="LiveId" clId="{10CEB2A8-92A2-478F-83EE-725242780E91}" dt="2022-12-23T01:03:50.427" v="73985" actId="26606"/>
          <ac:spMkLst>
            <pc:docMk/>
            <pc:sldMk cId="2312428679" sldId="474"/>
            <ac:spMk id="119" creationId="{2B32107C-3A8A-4974-9BB6-D8FFA196511F}"/>
          </ac:spMkLst>
        </pc:spChg>
        <pc:spChg chg="add del">
          <ac:chgData name="Barry Jones" userId="0372f535bcb438a2" providerId="LiveId" clId="{10CEB2A8-92A2-478F-83EE-725242780E91}" dt="2022-12-23T01:03:50.427" v="73985" actId="26606"/>
          <ac:spMkLst>
            <pc:docMk/>
            <pc:sldMk cId="2312428679" sldId="474"/>
            <ac:spMk id="120" creationId="{C3B25DA2-5053-4BC9-9D7C-35AD1A8E474C}"/>
          </ac:spMkLst>
        </pc:spChg>
        <pc:spChg chg="add del">
          <ac:chgData name="Barry Jones" userId="0372f535bcb438a2" providerId="LiveId" clId="{10CEB2A8-92A2-478F-83EE-725242780E91}" dt="2022-12-23T17:01:35.524" v="73993" actId="26606"/>
          <ac:spMkLst>
            <pc:docMk/>
            <pc:sldMk cId="2312428679" sldId="474"/>
            <ac:spMk id="123" creationId="{68AF5748-FED8-45BA-8631-26D1D10F3246}"/>
          </ac:spMkLst>
        </pc:spChg>
        <pc:spChg chg="add del">
          <ac:chgData name="Barry Jones" userId="0372f535bcb438a2" providerId="LiveId" clId="{10CEB2A8-92A2-478F-83EE-725242780E91}" dt="2022-12-23T17:01:35.524" v="73993" actId="26606"/>
          <ac:spMkLst>
            <pc:docMk/>
            <pc:sldMk cId="2312428679" sldId="474"/>
            <ac:spMk id="124" creationId="{AF2F604E-43BE-4DC3-B983-E071523364F8}"/>
          </ac:spMkLst>
        </pc:spChg>
        <pc:spChg chg="add del">
          <ac:chgData name="Barry Jones" userId="0372f535bcb438a2" providerId="LiveId" clId="{10CEB2A8-92A2-478F-83EE-725242780E91}" dt="2022-12-23T17:01:35.524" v="73993" actId="26606"/>
          <ac:spMkLst>
            <pc:docMk/>
            <pc:sldMk cId="2312428679" sldId="474"/>
            <ac:spMk id="125" creationId="{08C9B587-E65E-4B52-B37C-ABEBB6E87928}"/>
          </ac:spMkLst>
        </pc:spChg>
        <pc:spChg chg="add del">
          <ac:chgData name="Barry Jones" userId="0372f535bcb438a2" providerId="LiveId" clId="{10CEB2A8-92A2-478F-83EE-725242780E91}" dt="2022-12-23T17:01:35.518" v="73992" actId="26606"/>
          <ac:spMkLst>
            <pc:docMk/>
            <pc:sldMk cId="2312428679" sldId="474"/>
            <ac:spMk id="130" creationId="{6234BCC6-39B9-47D9-8BF8-C665401AE23C}"/>
          </ac:spMkLst>
        </pc:spChg>
        <pc:spChg chg="add del">
          <ac:chgData name="Barry Jones" userId="0372f535bcb438a2" providerId="LiveId" clId="{10CEB2A8-92A2-478F-83EE-725242780E91}" dt="2022-12-23T17:01:35.518" v="73992" actId="26606"/>
          <ac:spMkLst>
            <pc:docMk/>
            <pc:sldMk cId="2312428679" sldId="474"/>
            <ac:spMk id="132" creationId="{72A9CE9D-DAC3-40AF-B504-78A64A909F9D}"/>
          </ac:spMkLst>
        </pc:spChg>
        <pc:spChg chg="add del">
          <ac:chgData name="Barry Jones" userId="0372f535bcb438a2" providerId="LiveId" clId="{10CEB2A8-92A2-478F-83EE-725242780E91}" dt="2022-12-23T17:01:35.518" v="73992" actId="26606"/>
          <ac:spMkLst>
            <pc:docMk/>
            <pc:sldMk cId="2312428679" sldId="474"/>
            <ac:spMk id="134" creationId="{506D7452-6CDE-4381-86CE-07B2459383D5}"/>
          </ac:spMkLst>
        </pc:spChg>
        <pc:spChg chg="add del">
          <ac:chgData name="Barry Jones" userId="0372f535bcb438a2" providerId="LiveId" clId="{10CEB2A8-92A2-478F-83EE-725242780E91}" dt="2022-12-23T17:01:35.518" v="73992" actId="26606"/>
          <ac:spMkLst>
            <pc:docMk/>
            <pc:sldMk cId="2312428679" sldId="474"/>
            <ac:spMk id="136" creationId="{762DA937-8B55-4317-BD32-98D7AF30E39E}"/>
          </ac:spMkLst>
        </pc:spChg>
        <pc:spChg chg="add del">
          <ac:chgData name="Barry Jones" userId="0372f535bcb438a2" providerId="LiveId" clId="{10CEB2A8-92A2-478F-83EE-725242780E91}" dt="2022-12-23T17:01:35.518" v="73992" actId="26606"/>
          <ac:spMkLst>
            <pc:docMk/>
            <pc:sldMk cId="2312428679" sldId="474"/>
            <ac:spMk id="138" creationId="{C52EE5A8-045B-4D39-8ED1-513334085EEC}"/>
          </ac:spMkLst>
        </pc:spChg>
        <pc:spChg chg="add del">
          <ac:chgData name="Barry Jones" userId="0372f535bcb438a2" providerId="LiveId" clId="{10CEB2A8-92A2-478F-83EE-725242780E91}" dt="2022-12-23T17:02:00.496" v="73994" actId="26606"/>
          <ac:spMkLst>
            <pc:docMk/>
            <pc:sldMk cId="2312428679" sldId="474"/>
            <ac:spMk id="140" creationId="{C4879EFC-8E62-4E00-973C-C45EE9EC676D}"/>
          </ac:spMkLst>
        </pc:spChg>
        <pc:spChg chg="add del">
          <ac:chgData name="Barry Jones" userId="0372f535bcb438a2" providerId="LiveId" clId="{10CEB2A8-92A2-478F-83EE-725242780E91}" dt="2022-12-23T17:02:00.496" v="73994" actId="26606"/>
          <ac:spMkLst>
            <pc:docMk/>
            <pc:sldMk cId="2312428679" sldId="474"/>
            <ac:spMk id="141" creationId="{D6A9C53F-5F90-40A5-8C85-5412D39C8C68}"/>
          </ac:spMkLst>
        </pc:spChg>
        <pc:spChg chg="add del">
          <ac:chgData name="Barry Jones" userId="0372f535bcb438a2" providerId="LiveId" clId="{10CEB2A8-92A2-478F-83EE-725242780E91}" dt="2022-12-23T17:02:13.335" v="73995" actId="26606"/>
          <ac:spMkLst>
            <pc:docMk/>
            <pc:sldMk cId="2312428679" sldId="474"/>
            <ac:spMk id="146" creationId="{73DE2CFE-42F2-48F0-8706-5264E012B10C}"/>
          </ac:spMkLst>
        </pc:spChg>
        <pc:spChg chg="add del">
          <ac:chgData name="Barry Jones" userId="0372f535bcb438a2" providerId="LiveId" clId="{10CEB2A8-92A2-478F-83EE-725242780E91}" dt="2022-12-23T17:02:42.588" v="73996" actId="26606"/>
          <ac:spMkLst>
            <pc:docMk/>
            <pc:sldMk cId="2312428679" sldId="474"/>
            <ac:spMk id="151" creationId="{4845A0EE-C4C8-4AE1-B3C6-1261368AC036}"/>
          </ac:spMkLst>
        </pc:spChg>
        <pc:spChg chg="add">
          <ac:chgData name="Barry Jones" userId="0372f535bcb438a2" providerId="LiveId" clId="{10CEB2A8-92A2-478F-83EE-725242780E91}" dt="2022-12-23T17:02:42.588" v="73996" actId="26606"/>
          <ac:spMkLst>
            <pc:docMk/>
            <pc:sldMk cId="2312428679" sldId="474"/>
            <ac:spMk id="156" creationId="{932495F0-C5CB-4823-AE70-EED61EBAB1BD}"/>
          </ac:spMkLst>
        </pc:spChg>
        <pc:spChg chg="add">
          <ac:chgData name="Barry Jones" userId="0372f535bcb438a2" providerId="LiveId" clId="{10CEB2A8-92A2-478F-83EE-725242780E91}" dt="2022-12-23T17:02:42.588" v="73996" actId="26606"/>
          <ac:spMkLst>
            <pc:docMk/>
            <pc:sldMk cId="2312428679" sldId="474"/>
            <ac:spMk id="158" creationId="{CB8B9C25-D80D-48EC-B83A-231219A80C3F}"/>
          </ac:spMkLst>
        </pc:spChg>
        <pc:spChg chg="add">
          <ac:chgData name="Barry Jones" userId="0372f535bcb438a2" providerId="LiveId" clId="{10CEB2A8-92A2-478F-83EE-725242780E91}" dt="2022-12-23T17:02:42.588" v="73996" actId="26606"/>
          <ac:spMkLst>
            <pc:docMk/>
            <pc:sldMk cId="2312428679" sldId="474"/>
            <ac:spMk id="160" creationId="{601CC70B-8875-45A1-8AFD-7D546E3C0C16}"/>
          </ac:spMkLst>
        </pc:spChg>
        <pc:grpChg chg="add del">
          <ac:chgData name="Barry Jones" userId="0372f535bcb438a2" providerId="LiveId" clId="{10CEB2A8-92A2-478F-83EE-725242780E91}" dt="2022-12-23T01:03:50.427" v="73985" actId="26606"/>
          <ac:grpSpMkLst>
            <pc:docMk/>
            <pc:sldMk cId="2312428679" sldId="474"/>
            <ac:grpSpMk id="121" creationId="{8444DC2E-9E72-4669-878E-AF93DF307708}"/>
          </ac:grpSpMkLst>
        </pc:grpChg>
        <pc:picChg chg="add mod ord">
          <ac:chgData name="Barry Jones" userId="0372f535bcb438a2" providerId="LiveId" clId="{10CEB2A8-92A2-478F-83EE-725242780E91}" dt="2022-12-23T17:02:42.588" v="73996" actId="26606"/>
          <ac:picMkLst>
            <pc:docMk/>
            <pc:sldMk cId="2312428679" sldId="474"/>
            <ac:picMk id="3" creationId="{B50CD566-BA2A-A582-C824-6DCCF0C41C31}"/>
          </ac:picMkLst>
        </pc:picChg>
        <pc:picChg chg="del mod">
          <ac:chgData name="Barry Jones" userId="0372f535bcb438a2" providerId="LiveId" clId="{10CEB2A8-92A2-478F-83EE-725242780E91}" dt="2022-12-23T01:00:55.506" v="73976" actId="21"/>
          <ac:picMkLst>
            <pc:docMk/>
            <pc:sldMk cId="2312428679" sldId="474"/>
            <ac:picMk id="5" creationId="{85FDEED1-4A69-F482-A9BE-B904205E15EF}"/>
          </ac:picMkLst>
        </pc:picChg>
        <pc:picChg chg="del mod">
          <ac:chgData name="Barry Jones" userId="0372f535bcb438a2" providerId="LiveId" clId="{10CEB2A8-92A2-478F-83EE-725242780E91}" dt="2022-12-23T01:00:50.081" v="73974" actId="21"/>
          <ac:picMkLst>
            <pc:docMk/>
            <pc:sldMk cId="2312428679" sldId="474"/>
            <ac:picMk id="7" creationId="{4ED95679-C655-D152-F88A-9451EF1AE2F3}"/>
          </ac:picMkLst>
        </pc:picChg>
        <pc:picChg chg="add mod ord">
          <ac:chgData name="Barry Jones" userId="0372f535bcb438a2" providerId="LiveId" clId="{10CEB2A8-92A2-478F-83EE-725242780E91}" dt="2022-12-23T17:02:42.588" v="73996" actId="26606"/>
          <ac:picMkLst>
            <pc:docMk/>
            <pc:sldMk cId="2312428679" sldId="474"/>
            <ac:picMk id="8" creationId="{4196520C-EC92-D3F7-1C3C-9A875D39642D}"/>
          </ac:picMkLst>
        </pc:picChg>
        <pc:picChg chg="del">
          <ac:chgData name="Barry Jones" userId="0372f535bcb438a2" providerId="LiveId" clId="{10CEB2A8-92A2-478F-83EE-725242780E91}" dt="2022-12-23T01:01:07.593" v="73977" actId="21"/>
          <ac:picMkLst>
            <pc:docMk/>
            <pc:sldMk cId="2312428679" sldId="474"/>
            <ac:picMk id="9" creationId="{8586B17F-1A8B-CC5C-784B-A7ACA22566B8}"/>
          </ac:picMkLst>
        </pc:picChg>
        <pc:picChg chg="del">
          <ac:chgData name="Barry Jones" userId="0372f535bcb438a2" providerId="LiveId" clId="{10CEB2A8-92A2-478F-83EE-725242780E91}" dt="2022-12-23T01:00:43.135" v="73971" actId="21"/>
          <ac:picMkLst>
            <pc:docMk/>
            <pc:sldMk cId="2312428679" sldId="474"/>
            <ac:picMk id="11" creationId="{3591F1D9-5723-A5DB-6128-DEC4CDCB0740}"/>
          </ac:picMkLst>
        </pc:picChg>
        <pc:picChg chg="del">
          <ac:chgData name="Barry Jones" userId="0372f535bcb438a2" providerId="LiveId" clId="{10CEB2A8-92A2-478F-83EE-725242780E91}" dt="2022-12-23T01:00:46.126" v="73972" actId="21"/>
          <ac:picMkLst>
            <pc:docMk/>
            <pc:sldMk cId="2312428679" sldId="474"/>
            <ac:picMk id="13" creationId="{F79D23F9-CE75-78C4-B53C-ED8834F9EE84}"/>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94F5EB3-6BE8-4F30-936C-518DB36848E0}" type="doc">
      <dgm:prSet loTypeId="urn:microsoft.com/office/officeart/2017/3/layout/DropPinTimeline" loCatId="process" qsTypeId="urn:microsoft.com/office/officeart/2005/8/quickstyle/simple1" qsCatId="simple" csTypeId="urn:microsoft.com/office/officeart/2005/8/colors/colorful5" csCatId="colorful" phldr="1"/>
      <dgm:spPr/>
      <dgm:t>
        <a:bodyPr/>
        <a:lstStyle/>
        <a:p>
          <a:endParaRPr lang="en-US"/>
        </a:p>
      </dgm:t>
    </dgm:pt>
    <dgm:pt modelId="{467716CF-42FF-49CE-8517-C70F109D0813}">
      <dgm:prSet/>
      <dgm:spPr/>
      <dgm:t>
        <a:bodyPr/>
        <a:lstStyle/>
        <a:p>
          <a:pPr>
            <a:defRPr b="1"/>
          </a:pPr>
          <a:r>
            <a:rPr lang="en-US"/>
            <a:t>22 Nov. 1963</a:t>
          </a:r>
        </a:p>
      </dgm:t>
    </dgm:pt>
    <dgm:pt modelId="{BF6AE3F9-33BC-423D-8478-CECB56D2F11D}" type="parTrans" cxnId="{3FC1BA12-67DF-42FD-AFB1-BD6558F51960}">
      <dgm:prSet/>
      <dgm:spPr/>
      <dgm:t>
        <a:bodyPr/>
        <a:lstStyle/>
        <a:p>
          <a:endParaRPr lang="en-US"/>
        </a:p>
      </dgm:t>
    </dgm:pt>
    <dgm:pt modelId="{60A5F7F0-5F4E-4CFB-B781-8D904FC507BE}" type="sibTrans" cxnId="{3FC1BA12-67DF-42FD-AFB1-BD6558F51960}">
      <dgm:prSet/>
      <dgm:spPr/>
      <dgm:t>
        <a:bodyPr/>
        <a:lstStyle/>
        <a:p>
          <a:endParaRPr lang="en-US"/>
        </a:p>
      </dgm:t>
    </dgm:pt>
    <dgm:pt modelId="{176FD560-17CA-4265-A38E-7C3F5ED39102}">
      <dgm:prSet custT="1"/>
      <dgm:spPr/>
      <dgm:t>
        <a:bodyPr/>
        <a:lstStyle/>
        <a:p>
          <a:r>
            <a:rPr lang="en-US" sz="2000" dirty="0"/>
            <a:t>JFK assassinated in Dallas</a:t>
          </a:r>
        </a:p>
      </dgm:t>
    </dgm:pt>
    <dgm:pt modelId="{A6F24836-27D1-4C1F-A58B-3A5B49AAFD32}" type="parTrans" cxnId="{963B04BB-CDF0-42E7-A614-D8392812D1D0}">
      <dgm:prSet/>
      <dgm:spPr/>
      <dgm:t>
        <a:bodyPr/>
        <a:lstStyle/>
        <a:p>
          <a:endParaRPr lang="en-US"/>
        </a:p>
      </dgm:t>
    </dgm:pt>
    <dgm:pt modelId="{77DFC062-B694-479F-B758-34B8D008B82B}" type="sibTrans" cxnId="{963B04BB-CDF0-42E7-A614-D8392812D1D0}">
      <dgm:prSet/>
      <dgm:spPr/>
      <dgm:t>
        <a:bodyPr/>
        <a:lstStyle/>
        <a:p>
          <a:endParaRPr lang="en-US"/>
        </a:p>
      </dgm:t>
    </dgm:pt>
    <dgm:pt modelId="{2A850960-5A2F-43B0-BBC1-3D2A4967B362}">
      <dgm:prSet/>
      <dgm:spPr/>
      <dgm:t>
        <a:bodyPr/>
        <a:lstStyle/>
        <a:p>
          <a:pPr>
            <a:defRPr b="1"/>
          </a:pPr>
          <a:r>
            <a:rPr lang="en-US"/>
            <a:t>24 Sep. 1964</a:t>
          </a:r>
        </a:p>
      </dgm:t>
    </dgm:pt>
    <dgm:pt modelId="{F885E6CA-0A03-45BF-817E-BF10DF6AE616}" type="parTrans" cxnId="{D8DEBBF9-55D5-433E-9F43-74E21414B7C9}">
      <dgm:prSet/>
      <dgm:spPr/>
      <dgm:t>
        <a:bodyPr/>
        <a:lstStyle/>
        <a:p>
          <a:endParaRPr lang="en-US"/>
        </a:p>
      </dgm:t>
    </dgm:pt>
    <dgm:pt modelId="{A0B266ED-5FC5-4DA5-937D-E64E262B6967}" type="sibTrans" cxnId="{D8DEBBF9-55D5-433E-9F43-74E21414B7C9}">
      <dgm:prSet/>
      <dgm:spPr/>
      <dgm:t>
        <a:bodyPr/>
        <a:lstStyle/>
        <a:p>
          <a:endParaRPr lang="en-US"/>
        </a:p>
      </dgm:t>
    </dgm:pt>
    <dgm:pt modelId="{5020B272-340E-4F00-BB3D-A307889F8CFC}">
      <dgm:prSet custT="1"/>
      <dgm:spPr/>
      <dgm:t>
        <a:bodyPr/>
        <a:lstStyle/>
        <a:p>
          <a:r>
            <a:rPr lang="en-US" sz="2000" dirty="0"/>
            <a:t>Warren Report published – LHO acted alone</a:t>
          </a:r>
        </a:p>
      </dgm:t>
    </dgm:pt>
    <dgm:pt modelId="{27FBC6E3-FA02-4429-80D6-CADAB865918C}" type="parTrans" cxnId="{025BF2B5-DFCC-4EBC-B15B-75905498DF1C}">
      <dgm:prSet/>
      <dgm:spPr/>
      <dgm:t>
        <a:bodyPr/>
        <a:lstStyle/>
        <a:p>
          <a:endParaRPr lang="en-US"/>
        </a:p>
      </dgm:t>
    </dgm:pt>
    <dgm:pt modelId="{A4A51209-7964-4436-8BA4-31AA66445617}" type="sibTrans" cxnId="{025BF2B5-DFCC-4EBC-B15B-75905498DF1C}">
      <dgm:prSet/>
      <dgm:spPr/>
      <dgm:t>
        <a:bodyPr/>
        <a:lstStyle/>
        <a:p>
          <a:endParaRPr lang="en-US"/>
        </a:p>
      </dgm:t>
    </dgm:pt>
    <dgm:pt modelId="{1B15076F-4B0F-436B-89C8-A2BA46B86BB0}">
      <dgm:prSet/>
      <dgm:spPr/>
      <dgm:t>
        <a:bodyPr/>
        <a:lstStyle/>
        <a:p>
          <a:pPr>
            <a:defRPr b="1"/>
          </a:pPr>
          <a:r>
            <a:rPr lang="en-US"/>
            <a:t>1 Mar. 1969</a:t>
          </a:r>
        </a:p>
      </dgm:t>
    </dgm:pt>
    <dgm:pt modelId="{AED34E28-66A5-4EDB-9DC0-446512C13279}" type="parTrans" cxnId="{3BC2EC4E-CF82-4E40-B471-094D569F864A}">
      <dgm:prSet/>
      <dgm:spPr/>
      <dgm:t>
        <a:bodyPr/>
        <a:lstStyle/>
        <a:p>
          <a:endParaRPr lang="en-US"/>
        </a:p>
      </dgm:t>
    </dgm:pt>
    <dgm:pt modelId="{87EEA9CE-C657-49D5-B5D1-F4A4E64E4D7E}" type="sibTrans" cxnId="{3BC2EC4E-CF82-4E40-B471-094D569F864A}">
      <dgm:prSet/>
      <dgm:spPr/>
      <dgm:t>
        <a:bodyPr/>
        <a:lstStyle/>
        <a:p>
          <a:endParaRPr lang="en-US"/>
        </a:p>
      </dgm:t>
    </dgm:pt>
    <dgm:pt modelId="{B1F63396-C58C-4F9D-AEAE-536101F09D0A}">
      <dgm:prSet custT="1"/>
      <dgm:spPr/>
      <dgm:t>
        <a:bodyPr/>
        <a:lstStyle/>
        <a:p>
          <a:r>
            <a:rPr lang="en-US" sz="2000" dirty="0"/>
            <a:t>Clay Shaw found “Not Guilty” of New Orleans conspiracy to assassinate JFK</a:t>
          </a:r>
        </a:p>
      </dgm:t>
    </dgm:pt>
    <dgm:pt modelId="{77C4E4FA-4125-4951-B271-82229D23552F}" type="parTrans" cxnId="{A1632F56-DD6B-43A3-9F53-67E72E33E9F3}">
      <dgm:prSet/>
      <dgm:spPr/>
      <dgm:t>
        <a:bodyPr/>
        <a:lstStyle/>
        <a:p>
          <a:endParaRPr lang="en-US"/>
        </a:p>
      </dgm:t>
    </dgm:pt>
    <dgm:pt modelId="{40C8C9C0-E4B1-49C8-8073-FECD77DE9E6F}" type="sibTrans" cxnId="{A1632F56-DD6B-43A3-9F53-67E72E33E9F3}">
      <dgm:prSet/>
      <dgm:spPr/>
      <dgm:t>
        <a:bodyPr/>
        <a:lstStyle/>
        <a:p>
          <a:endParaRPr lang="en-US"/>
        </a:p>
      </dgm:t>
    </dgm:pt>
    <dgm:pt modelId="{DF5DD576-DF77-43A0-BE45-7349B2C55AFA}" type="pres">
      <dgm:prSet presAssocID="{B94F5EB3-6BE8-4F30-936C-518DB36848E0}" presName="root" presStyleCnt="0">
        <dgm:presLayoutVars>
          <dgm:chMax/>
          <dgm:chPref/>
          <dgm:animLvl val="lvl"/>
        </dgm:presLayoutVars>
      </dgm:prSet>
      <dgm:spPr/>
    </dgm:pt>
    <dgm:pt modelId="{0D834F05-03FD-49FA-98BC-CA36810777B2}" type="pres">
      <dgm:prSet presAssocID="{B94F5EB3-6BE8-4F30-936C-518DB36848E0}" presName="divider" presStyleLbl="fgAcc1" presStyleIdx="0" presStyleCnt="4"/>
      <dgm:spPr>
        <a:solidFill>
          <a:schemeClr val="lt1">
            <a:alpha val="90000"/>
            <a:hueOff val="0"/>
            <a:satOff val="0"/>
            <a:lumOff val="0"/>
            <a:alphaOff val="0"/>
          </a:schemeClr>
        </a:solidFill>
        <a:ln w="19050" cap="flat" cmpd="sng" algn="ctr">
          <a:solidFill>
            <a:schemeClr val="accent5">
              <a:hueOff val="0"/>
              <a:satOff val="0"/>
              <a:lumOff val="0"/>
              <a:alphaOff val="0"/>
            </a:schemeClr>
          </a:solidFill>
          <a:prstDash val="solid"/>
          <a:miter lim="800000"/>
          <a:tailEnd type="triangle" w="lg" len="lg"/>
        </a:ln>
        <a:effectLst/>
      </dgm:spPr>
    </dgm:pt>
    <dgm:pt modelId="{B4E6ED75-1C3A-4A2E-AF9E-7DA2BB063C79}" type="pres">
      <dgm:prSet presAssocID="{B94F5EB3-6BE8-4F30-936C-518DB36848E0}" presName="nodes" presStyleCnt="0">
        <dgm:presLayoutVars>
          <dgm:chMax/>
          <dgm:chPref/>
          <dgm:animLvl val="lvl"/>
        </dgm:presLayoutVars>
      </dgm:prSet>
      <dgm:spPr/>
    </dgm:pt>
    <dgm:pt modelId="{654FF06D-C9A5-42AB-BFC1-45A881D81ACD}" type="pres">
      <dgm:prSet presAssocID="{467716CF-42FF-49CE-8517-C70F109D0813}" presName="composite" presStyleCnt="0"/>
      <dgm:spPr/>
    </dgm:pt>
    <dgm:pt modelId="{2BB69124-54A7-4199-8038-D5604BF73E7C}" type="pres">
      <dgm:prSet presAssocID="{467716CF-42FF-49CE-8517-C70F109D0813}" presName="ConnectorPoint" presStyleLbl="lnNode1" presStyleIdx="0" presStyleCnt="3"/>
      <dgm:spPr>
        <a:solidFill>
          <a:schemeClr val="accent5">
            <a:hueOff val="0"/>
            <a:satOff val="0"/>
            <a:lumOff val="0"/>
            <a:alphaOff val="0"/>
          </a:schemeClr>
        </a:solidFill>
        <a:ln w="6350" cap="flat" cmpd="sng" algn="ctr">
          <a:solidFill>
            <a:schemeClr val="lt1">
              <a:hueOff val="0"/>
              <a:satOff val="0"/>
              <a:lumOff val="0"/>
              <a:alphaOff val="0"/>
            </a:schemeClr>
          </a:solidFill>
          <a:prstDash val="solid"/>
          <a:miter lim="800000"/>
        </a:ln>
        <a:effectLst/>
      </dgm:spPr>
    </dgm:pt>
    <dgm:pt modelId="{3355EC03-51CB-4CBC-9343-5D12BE30AFE6}" type="pres">
      <dgm:prSet presAssocID="{467716CF-42FF-49CE-8517-C70F109D0813}" presName="DropPinPlaceHolder" presStyleCnt="0"/>
      <dgm:spPr/>
    </dgm:pt>
    <dgm:pt modelId="{EA17ED90-453D-40E0-BCDB-A3B2E6CD66F8}" type="pres">
      <dgm:prSet presAssocID="{467716CF-42FF-49CE-8517-C70F109D0813}" presName="DropPin" presStyleLbl="alignNode1" presStyleIdx="0" presStyleCnt="3"/>
      <dgm:spPr/>
    </dgm:pt>
    <dgm:pt modelId="{844C72CB-C339-4F07-8BAB-3BA195EE0CE8}" type="pres">
      <dgm:prSet presAssocID="{467716CF-42FF-49CE-8517-C70F109D0813}" presName="Ellipse" presStyleLbl="fgAcc1" presStyleIdx="1" presStyleCnt="4"/>
      <dgm:spPr>
        <a:solidFill>
          <a:schemeClr val="lt1">
            <a:alpha val="90000"/>
            <a:hueOff val="0"/>
            <a:satOff val="0"/>
            <a:lumOff val="0"/>
            <a:alphaOff val="0"/>
          </a:schemeClr>
        </a:solidFill>
        <a:ln w="12700" cap="flat" cmpd="sng" algn="ctr">
          <a:noFill/>
          <a:prstDash val="solid"/>
          <a:miter lim="800000"/>
        </a:ln>
        <a:effectLst/>
      </dgm:spPr>
    </dgm:pt>
    <dgm:pt modelId="{F772E0FF-0021-453B-A2AE-1CD545178774}" type="pres">
      <dgm:prSet presAssocID="{467716CF-42FF-49CE-8517-C70F109D0813}" presName="L2TextContainer" presStyleLbl="revTx" presStyleIdx="0" presStyleCnt="6">
        <dgm:presLayoutVars>
          <dgm:bulletEnabled val="1"/>
        </dgm:presLayoutVars>
      </dgm:prSet>
      <dgm:spPr/>
    </dgm:pt>
    <dgm:pt modelId="{3A75C088-1B79-4B15-A91C-9C733FA75DB9}" type="pres">
      <dgm:prSet presAssocID="{467716CF-42FF-49CE-8517-C70F109D0813}" presName="L1TextContainer" presStyleLbl="revTx" presStyleIdx="1" presStyleCnt="6">
        <dgm:presLayoutVars>
          <dgm:chMax val="1"/>
          <dgm:chPref val="1"/>
          <dgm:bulletEnabled val="1"/>
        </dgm:presLayoutVars>
      </dgm:prSet>
      <dgm:spPr/>
    </dgm:pt>
    <dgm:pt modelId="{262C0F0A-2434-427C-8D5E-70687BA9F293}" type="pres">
      <dgm:prSet presAssocID="{467716CF-42FF-49CE-8517-C70F109D0813}" presName="ConnectLine" presStyleLbl="sibTrans1D1" presStyleIdx="0" presStyleCnt="3"/>
      <dgm:spPr>
        <a:noFill/>
        <a:ln w="12700" cap="flat" cmpd="sng" algn="ctr">
          <a:solidFill>
            <a:schemeClr val="accent5">
              <a:hueOff val="0"/>
              <a:satOff val="0"/>
              <a:lumOff val="0"/>
              <a:alphaOff val="0"/>
            </a:schemeClr>
          </a:solidFill>
          <a:prstDash val="dash"/>
          <a:miter lim="800000"/>
        </a:ln>
        <a:effectLst/>
      </dgm:spPr>
    </dgm:pt>
    <dgm:pt modelId="{D6A1FF25-AAE4-484D-9ACB-3BF90041B783}" type="pres">
      <dgm:prSet presAssocID="{467716CF-42FF-49CE-8517-C70F109D0813}" presName="EmptyPlaceHolder" presStyleCnt="0"/>
      <dgm:spPr/>
    </dgm:pt>
    <dgm:pt modelId="{DE6AB9D3-2879-4780-8EA9-4092F2CC2645}" type="pres">
      <dgm:prSet presAssocID="{60A5F7F0-5F4E-4CFB-B781-8D904FC507BE}" presName="spaceBetweenRectangles" presStyleCnt="0"/>
      <dgm:spPr/>
    </dgm:pt>
    <dgm:pt modelId="{69205BD3-451D-45D3-A963-14DB52A0C09B}" type="pres">
      <dgm:prSet presAssocID="{2A850960-5A2F-43B0-BBC1-3D2A4967B362}" presName="composite" presStyleCnt="0"/>
      <dgm:spPr/>
    </dgm:pt>
    <dgm:pt modelId="{0528F6BF-64CE-41A4-9502-52BF372B0477}" type="pres">
      <dgm:prSet presAssocID="{2A850960-5A2F-43B0-BBC1-3D2A4967B362}" presName="ConnectorPoint" presStyleLbl="lnNode1" presStyleIdx="1" presStyleCnt="3"/>
      <dgm:spPr>
        <a:solidFill>
          <a:schemeClr val="accent5">
            <a:hueOff val="-3379271"/>
            <a:satOff val="-8710"/>
            <a:lumOff val="-5883"/>
            <a:alphaOff val="0"/>
          </a:schemeClr>
        </a:solidFill>
        <a:ln w="6350" cap="flat" cmpd="sng" algn="ctr">
          <a:solidFill>
            <a:schemeClr val="lt1">
              <a:hueOff val="0"/>
              <a:satOff val="0"/>
              <a:lumOff val="0"/>
              <a:alphaOff val="0"/>
            </a:schemeClr>
          </a:solidFill>
          <a:prstDash val="solid"/>
          <a:miter lim="800000"/>
        </a:ln>
        <a:effectLst/>
      </dgm:spPr>
    </dgm:pt>
    <dgm:pt modelId="{F5024975-F49A-4534-BB28-4B20933A75E1}" type="pres">
      <dgm:prSet presAssocID="{2A850960-5A2F-43B0-BBC1-3D2A4967B362}" presName="DropPinPlaceHolder" presStyleCnt="0"/>
      <dgm:spPr/>
    </dgm:pt>
    <dgm:pt modelId="{119ECC22-6498-4475-AEE1-CF8116743AC6}" type="pres">
      <dgm:prSet presAssocID="{2A850960-5A2F-43B0-BBC1-3D2A4967B362}" presName="DropPin" presStyleLbl="alignNode1" presStyleIdx="1" presStyleCnt="3"/>
      <dgm:spPr/>
    </dgm:pt>
    <dgm:pt modelId="{31B551F7-42D3-4EDC-BB7E-97EEFE1A66EF}" type="pres">
      <dgm:prSet presAssocID="{2A850960-5A2F-43B0-BBC1-3D2A4967B362}" presName="Ellipse" presStyleLbl="fgAcc1" presStyleIdx="2" presStyleCnt="4"/>
      <dgm:spPr>
        <a:solidFill>
          <a:schemeClr val="lt1">
            <a:alpha val="90000"/>
            <a:hueOff val="0"/>
            <a:satOff val="0"/>
            <a:lumOff val="0"/>
            <a:alphaOff val="0"/>
          </a:schemeClr>
        </a:solidFill>
        <a:ln w="12700" cap="flat" cmpd="sng" algn="ctr">
          <a:noFill/>
          <a:prstDash val="solid"/>
          <a:miter lim="800000"/>
        </a:ln>
        <a:effectLst/>
      </dgm:spPr>
    </dgm:pt>
    <dgm:pt modelId="{211F2B27-5155-423D-85CC-4FECFB453854}" type="pres">
      <dgm:prSet presAssocID="{2A850960-5A2F-43B0-BBC1-3D2A4967B362}" presName="L2TextContainer" presStyleLbl="revTx" presStyleIdx="2" presStyleCnt="6">
        <dgm:presLayoutVars>
          <dgm:bulletEnabled val="1"/>
        </dgm:presLayoutVars>
      </dgm:prSet>
      <dgm:spPr/>
    </dgm:pt>
    <dgm:pt modelId="{FA01BCB5-005C-42F7-BBB8-D0AC5B0320C3}" type="pres">
      <dgm:prSet presAssocID="{2A850960-5A2F-43B0-BBC1-3D2A4967B362}" presName="L1TextContainer" presStyleLbl="revTx" presStyleIdx="3" presStyleCnt="6">
        <dgm:presLayoutVars>
          <dgm:chMax val="1"/>
          <dgm:chPref val="1"/>
          <dgm:bulletEnabled val="1"/>
        </dgm:presLayoutVars>
      </dgm:prSet>
      <dgm:spPr/>
    </dgm:pt>
    <dgm:pt modelId="{0B19DB44-3C7E-441F-93A1-8422EFE038F1}" type="pres">
      <dgm:prSet presAssocID="{2A850960-5A2F-43B0-BBC1-3D2A4967B362}" presName="ConnectLine" presStyleLbl="sibTrans1D1" presStyleIdx="1" presStyleCnt="3"/>
      <dgm:spPr>
        <a:noFill/>
        <a:ln w="12700" cap="flat" cmpd="sng" algn="ctr">
          <a:solidFill>
            <a:schemeClr val="accent5">
              <a:hueOff val="-3379271"/>
              <a:satOff val="-8710"/>
              <a:lumOff val="-5883"/>
              <a:alphaOff val="0"/>
            </a:schemeClr>
          </a:solidFill>
          <a:prstDash val="dash"/>
          <a:miter lim="800000"/>
        </a:ln>
        <a:effectLst/>
      </dgm:spPr>
    </dgm:pt>
    <dgm:pt modelId="{3D0CAE60-FB98-412F-B3F3-4C3C3DFB5674}" type="pres">
      <dgm:prSet presAssocID="{2A850960-5A2F-43B0-BBC1-3D2A4967B362}" presName="EmptyPlaceHolder" presStyleCnt="0"/>
      <dgm:spPr/>
    </dgm:pt>
    <dgm:pt modelId="{8418D7F5-C3FA-4659-B96A-831C6C925016}" type="pres">
      <dgm:prSet presAssocID="{A0B266ED-5FC5-4DA5-937D-E64E262B6967}" presName="spaceBetweenRectangles" presStyleCnt="0"/>
      <dgm:spPr/>
    </dgm:pt>
    <dgm:pt modelId="{E8458D7F-4929-4B93-9C9C-984314BDDF33}" type="pres">
      <dgm:prSet presAssocID="{1B15076F-4B0F-436B-89C8-A2BA46B86BB0}" presName="composite" presStyleCnt="0"/>
      <dgm:spPr/>
    </dgm:pt>
    <dgm:pt modelId="{B51A500C-EF24-4CC8-A712-1A67F7F04049}" type="pres">
      <dgm:prSet presAssocID="{1B15076F-4B0F-436B-89C8-A2BA46B86BB0}" presName="ConnectorPoint" presStyleLbl="lnNode1" presStyleIdx="2" presStyleCnt="3"/>
      <dgm:spPr>
        <a:solidFill>
          <a:schemeClr val="accent5">
            <a:hueOff val="-6758543"/>
            <a:satOff val="-17419"/>
            <a:lumOff val="-11765"/>
            <a:alphaOff val="0"/>
          </a:schemeClr>
        </a:solidFill>
        <a:ln w="6350" cap="flat" cmpd="sng" algn="ctr">
          <a:solidFill>
            <a:schemeClr val="lt1">
              <a:hueOff val="0"/>
              <a:satOff val="0"/>
              <a:lumOff val="0"/>
              <a:alphaOff val="0"/>
            </a:schemeClr>
          </a:solidFill>
          <a:prstDash val="solid"/>
          <a:miter lim="800000"/>
        </a:ln>
        <a:effectLst/>
      </dgm:spPr>
    </dgm:pt>
    <dgm:pt modelId="{C2958446-87F4-4062-8196-75250DC7F14E}" type="pres">
      <dgm:prSet presAssocID="{1B15076F-4B0F-436B-89C8-A2BA46B86BB0}" presName="DropPinPlaceHolder" presStyleCnt="0"/>
      <dgm:spPr/>
    </dgm:pt>
    <dgm:pt modelId="{563C575F-387F-460D-8403-CF3A401B0046}" type="pres">
      <dgm:prSet presAssocID="{1B15076F-4B0F-436B-89C8-A2BA46B86BB0}" presName="DropPin" presStyleLbl="alignNode1" presStyleIdx="2" presStyleCnt="3"/>
      <dgm:spPr/>
    </dgm:pt>
    <dgm:pt modelId="{CF53D75A-2231-466E-9ED4-63A1396A2BE8}" type="pres">
      <dgm:prSet presAssocID="{1B15076F-4B0F-436B-89C8-A2BA46B86BB0}" presName="Ellipse" presStyleLbl="fgAcc1" presStyleIdx="3" presStyleCnt="4"/>
      <dgm:spPr>
        <a:solidFill>
          <a:schemeClr val="lt1">
            <a:alpha val="90000"/>
            <a:hueOff val="0"/>
            <a:satOff val="0"/>
            <a:lumOff val="0"/>
            <a:alphaOff val="0"/>
          </a:schemeClr>
        </a:solidFill>
        <a:ln w="12700" cap="flat" cmpd="sng" algn="ctr">
          <a:noFill/>
          <a:prstDash val="solid"/>
          <a:miter lim="800000"/>
        </a:ln>
        <a:effectLst/>
      </dgm:spPr>
    </dgm:pt>
    <dgm:pt modelId="{58D62C4C-1EA1-40A6-BCD3-FDC968496E4F}" type="pres">
      <dgm:prSet presAssocID="{1B15076F-4B0F-436B-89C8-A2BA46B86BB0}" presName="L2TextContainer" presStyleLbl="revTx" presStyleIdx="4" presStyleCnt="6">
        <dgm:presLayoutVars>
          <dgm:bulletEnabled val="1"/>
        </dgm:presLayoutVars>
      </dgm:prSet>
      <dgm:spPr/>
    </dgm:pt>
    <dgm:pt modelId="{AB384B36-DC6E-4769-A2B0-4DF69600BB7A}" type="pres">
      <dgm:prSet presAssocID="{1B15076F-4B0F-436B-89C8-A2BA46B86BB0}" presName="L1TextContainer" presStyleLbl="revTx" presStyleIdx="5" presStyleCnt="6">
        <dgm:presLayoutVars>
          <dgm:chMax val="1"/>
          <dgm:chPref val="1"/>
          <dgm:bulletEnabled val="1"/>
        </dgm:presLayoutVars>
      </dgm:prSet>
      <dgm:spPr/>
    </dgm:pt>
    <dgm:pt modelId="{F6684596-D101-4218-B402-1236701B3034}" type="pres">
      <dgm:prSet presAssocID="{1B15076F-4B0F-436B-89C8-A2BA46B86BB0}" presName="ConnectLine" presStyleLbl="sibTrans1D1" presStyleIdx="2" presStyleCnt="3"/>
      <dgm:spPr>
        <a:noFill/>
        <a:ln w="12700" cap="flat" cmpd="sng" algn="ctr">
          <a:solidFill>
            <a:schemeClr val="accent5">
              <a:hueOff val="-6758543"/>
              <a:satOff val="-17419"/>
              <a:lumOff val="-11765"/>
              <a:alphaOff val="0"/>
            </a:schemeClr>
          </a:solidFill>
          <a:prstDash val="dash"/>
          <a:miter lim="800000"/>
        </a:ln>
        <a:effectLst/>
      </dgm:spPr>
    </dgm:pt>
    <dgm:pt modelId="{F70539FF-8D92-4BD9-87AC-E618D4CEED55}" type="pres">
      <dgm:prSet presAssocID="{1B15076F-4B0F-436B-89C8-A2BA46B86BB0}" presName="EmptyPlaceHolder" presStyleCnt="0"/>
      <dgm:spPr/>
    </dgm:pt>
  </dgm:ptLst>
  <dgm:cxnLst>
    <dgm:cxn modelId="{3FC1BA12-67DF-42FD-AFB1-BD6558F51960}" srcId="{B94F5EB3-6BE8-4F30-936C-518DB36848E0}" destId="{467716CF-42FF-49CE-8517-C70F109D0813}" srcOrd="0" destOrd="0" parTransId="{BF6AE3F9-33BC-423D-8478-CECB56D2F11D}" sibTransId="{60A5F7F0-5F4E-4CFB-B781-8D904FC507BE}"/>
    <dgm:cxn modelId="{A001F835-AE7D-4D09-B591-32D4CC67DBA7}" type="presOf" srcId="{B94F5EB3-6BE8-4F30-936C-518DB36848E0}" destId="{DF5DD576-DF77-43A0-BE45-7349B2C55AFA}" srcOrd="0" destOrd="0" presId="urn:microsoft.com/office/officeart/2017/3/layout/DropPinTimeline"/>
    <dgm:cxn modelId="{E32B0A68-E528-4C3F-B736-E1A54B8391C2}" type="presOf" srcId="{1B15076F-4B0F-436B-89C8-A2BA46B86BB0}" destId="{AB384B36-DC6E-4769-A2B0-4DF69600BB7A}" srcOrd="0" destOrd="0" presId="urn:microsoft.com/office/officeart/2017/3/layout/DropPinTimeline"/>
    <dgm:cxn modelId="{DB2D3168-23ED-410E-93D8-8369DECE25F0}" type="presOf" srcId="{2A850960-5A2F-43B0-BBC1-3D2A4967B362}" destId="{FA01BCB5-005C-42F7-BBB8-D0AC5B0320C3}" srcOrd="0" destOrd="0" presId="urn:microsoft.com/office/officeart/2017/3/layout/DropPinTimeline"/>
    <dgm:cxn modelId="{3BC2EC4E-CF82-4E40-B471-094D569F864A}" srcId="{B94F5EB3-6BE8-4F30-936C-518DB36848E0}" destId="{1B15076F-4B0F-436B-89C8-A2BA46B86BB0}" srcOrd="2" destOrd="0" parTransId="{AED34E28-66A5-4EDB-9DC0-446512C13279}" sibTransId="{87EEA9CE-C657-49D5-B5D1-F4A4E64E4D7E}"/>
    <dgm:cxn modelId="{7DFABE72-775F-4DEA-BF7E-A7DB36ACFEEB}" type="presOf" srcId="{B1F63396-C58C-4F9D-AEAE-536101F09D0A}" destId="{58D62C4C-1EA1-40A6-BCD3-FDC968496E4F}" srcOrd="0" destOrd="0" presId="urn:microsoft.com/office/officeart/2017/3/layout/DropPinTimeline"/>
    <dgm:cxn modelId="{A1632F56-DD6B-43A3-9F53-67E72E33E9F3}" srcId="{1B15076F-4B0F-436B-89C8-A2BA46B86BB0}" destId="{B1F63396-C58C-4F9D-AEAE-536101F09D0A}" srcOrd="0" destOrd="0" parTransId="{77C4E4FA-4125-4951-B271-82229D23552F}" sibTransId="{40C8C9C0-E4B1-49C8-8073-FECD77DE9E6F}"/>
    <dgm:cxn modelId="{D03D237E-F199-4CCC-A136-BAE7340F9766}" type="presOf" srcId="{176FD560-17CA-4265-A38E-7C3F5ED39102}" destId="{F772E0FF-0021-453B-A2AE-1CD545178774}" srcOrd="0" destOrd="0" presId="urn:microsoft.com/office/officeart/2017/3/layout/DropPinTimeline"/>
    <dgm:cxn modelId="{78657A88-79ED-48B9-AB45-D408FEAE70C7}" type="presOf" srcId="{467716CF-42FF-49CE-8517-C70F109D0813}" destId="{3A75C088-1B79-4B15-A91C-9C733FA75DB9}" srcOrd="0" destOrd="0" presId="urn:microsoft.com/office/officeart/2017/3/layout/DropPinTimeline"/>
    <dgm:cxn modelId="{67A220A1-CF2E-4160-A23B-49741C933A63}" type="presOf" srcId="{5020B272-340E-4F00-BB3D-A307889F8CFC}" destId="{211F2B27-5155-423D-85CC-4FECFB453854}" srcOrd="0" destOrd="0" presId="urn:microsoft.com/office/officeart/2017/3/layout/DropPinTimeline"/>
    <dgm:cxn modelId="{025BF2B5-DFCC-4EBC-B15B-75905498DF1C}" srcId="{2A850960-5A2F-43B0-BBC1-3D2A4967B362}" destId="{5020B272-340E-4F00-BB3D-A307889F8CFC}" srcOrd="0" destOrd="0" parTransId="{27FBC6E3-FA02-4429-80D6-CADAB865918C}" sibTransId="{A4A51209-7964-4436-8BA4-31AA66445617}"/>
    <dgm:cxn modelId="{963B04BB-CDF0-42E7-A614-D8392812D1D0}" srcId="{467716CF-42FF-49CE-8517-C70F109D0813}" destId="{176FD560-17CA-4265-A38E-7C3F5ED39102}" srcOrd="0" destOrd="0" parTransId="{A6F24836-27D1-4C1F-A58B-3A5B49AAFD32}" sibTransId="{77DFC062-B694-479F-B758-34B8D008B82B}"/>
    <dgm:cxn modelId="{D8DEBBF9-55D5-433E-9F43-74E21414B7C9}" srcId="{B94F5EB3-6BE8-4F30-936C-518DB36848E0}" destId="{2A850960-5A2F-43B0-BBC1-3D2A4967B362}" srcOrd="1" destOrd="0" parTransId="{F885E6CA-0A03-45BF-817E-BF10DF6AE616}" sibTransId="{A0B266ED-5FC5-4DA5-937D-E64E262B6967}"/>
    <dgm:cxn modelId="{334B33CC-787E-453C-8F75-ACC39500F046}" type="presParOf" srcId="{DF5DD576-DF77-43A0-BE45-7349B2C55AFA}" destId="{0D834F05-03FD-49FA-98BC-CA36810777B2}" srcOrd="0" destOrd="0" presId="urn:microsoft.com/office/officeart/2017/3/layout/DropPinTimeline"/>
    <dgm:cxn modelId="{7577CA9E-3246-4BDA-9E5A-35586FE0F149}" type="presParOf" srcId="{DF5DD576-DF77-43A0-BE45-7349B2C55AFA}" destId="{B4E6ED75-1C3A-4A2E-AF9E-7DA2BB063C79}" srcOrd="1" destOrd="0" presId="urn:microsoft.com/office/officeart/2017/3/layout/DropPinTimeline"/>
    <dgm:cxn modelId="{A759D852-616B-4556-8525-168373495D0C}" type="presParOf" srcId="{B4E6ED75-1C3A-4A2E-AF9E-7DA2BB063C79}" destId="{654FF06D-C9A5-42AB-BFC1-45A881D81ACD}" srcOrd="0" destOrd="0" presId="urn:microsoft.com/office/officeart/2017/3/layout/DropPinTimeline"/>
    <dgm:cxn modelId="{C9760C84-AF12-4138-9C49-6D9E82E235B2}" type="presParOf" srcId="{654FF06D-C9A5-42AB-BFC1-45A881D81ACD}" destId="{2BB69124-54A7-4199-8038-D5604BF73E7C}" srcOrd="0" destOrd="0" presId="urn:microsoft.com/office/officeart/2017/3/layout/DropPinTimeline"/>
    <dgm:cxn modelId="{35B8C68B-BA2E-4437-8C60-6CA212D69CA4}" type="presParOf" srcId="{654FF06D-C9A5-42AB-BFC1-45A881D81ACD}" destId="{3355EC03-51CB-4CBC-9343-5D12BE30AFE6}" srcOrd="1" destOrd="0" presId="urn:microsoft.com/office/officeart/2017/3/layout/DropPinTimeline"/>
    <dgm:cxn modelId="{F5366322-4AC2-4D3F-9A07-87F7673BE88A}" type="presParOf" srcId="{3355EC03-51CB-4CBC-9343-5D12BE30AFE6}" destId="{EA17ED90-453D-40E0-BCDB-A3B2E6CD66F8}" srcOrd="0" destOrd="0" presId="urn:microsoft.com/office/officeart/2017/3/layout/DropPinTimeline"/>
    <dgm:cxn modelId="{1D79BEF4-AB87-429A-99FA-87F249F4A8B1}" type="presParOf" srcId="{3355EC03-51CB-4CBC-9343-5D12BE30AFE6}" destId="{844C72CB-C339-4F07-8BAB-3BA195EE0CE8}" srcOrd="1" destOrd="0" presId="urn:microsoft.com/office/officeart/2017/3/layout/DropPinTimeline"/>
    <dgm:cxn modelId="{0EDCFF14-B14A-4060-A426-38C5F989452E}" type="presParOf" srcId="{654FF06D-C9A5-42AB-BFC1-45A881D81ACD}" destId="{F772E0FF-0021-453B-A2AE-1CD545178774}" srcOrd="2" destOrd="0" presId="urn:microsoft.com/office/officeart/2017/3/layout/DropPinTimeline"/>
    <dgm:cxn modelId="{4DC4962C-A259-47B5-9DB2-B898590BB838}" type="presParOf" srcId="{654FF06D-C9A5-42AB-BFC1-45A881D81ACD}" destId="{3A75C088-1B79-4B15-A91C-9C733FA75DB9}" srcOrd="3" destOrd="0" presId="urn:microsoft.com/office/officeart/2017/3/layout/DropPinTimeline"/>
    <dgm:cxn modelId="{9B6ACAF0-A260-4D6E-AA0B-CA14C33FB170}" type="presParOf" srcId="{654FF06D-C9A5-42AB-BFC1-45A881D81ACD}" destId="{262C0F0A-2434-427C-8D5E-70687BA9F293}" srcOrd="4" destOrd="0" presId="urn:microsoft.com/office/officeart/2017/3/layout/DropPinTimeline"/>
    <dgm:cxn modelId="{617FAA95-FA79-42F2-B65C-C0D831D59721}" type="presParOf" srcId="{654FF06D-C9A5-42AB-BFC1-45A881D81ACD}" destId="{D6A1FF25-AAE4-484D-9ACB-3BF90041B783}" srcOrd="5" destOrd="0" presId="urn:microsoft.com/office/officeart/2017/3/layout/DropPinTimeline"/>
    <dgm:cxn modelId="{2DDEAED5-8295-43DE-AF53-49E5D23FB668}" type="presParOf" srcId="{B4E6ED75-1C3A-4A2E-AF9E-7DA2BB063C79}" destId="{DE6AB9D3-2879-4780-8EA9-4092F2CC2645}" srcOrd="1" destOrd="0" presId="urn:microsoft.com/office/officeart/2017/3/layout/DropPinTimeline"/>
    <dgm:cxn modelId="{1044AFD0-58D9-4AE6-AF15-59435980BE2D}" type="presParOf" srcId="{B4E6ED75-1C3A-4A2E-AF9E-7DA2BB063C79}" destId="{69205BD3-451D-45D3-A963-14DB52A0C09B}" srcOrd="2" destOrd="0" presId="urn:microsoft.com/office/officeart/2017/3/layout/DropPinTimeline"/>
    <dgm:cxn modelId="{E37C7F58-7F5B-414A-BADF-EA94D3064F42}" type="presParOf" srcId="{69205BD3-451D-45D3-A963-14DB52A0C09B}" destId="{0528F6BF-64CE-41A4-9502-52BF372B0477}" srcOrd="0" destOrd="0" presId="urn:microsoft.com/office/officeart/2017/3/layout/DropPinTimeline"/>
    <dgm:cxn modelId="{A7AE0A95-16EA-470D-B26A-11EC7F59D580}" type="presParOf" srcId="{69205BD3-451D-45D3-A963-14DB52A0C09B}" destId="{F5024975-F49A-4534-BB28-4B20933A75E1}" srcOrd="1" destOrd="0" presId="urn:microsoft.com/office/officeart/2017/3/layout/DropPinTimeline"/>
    <dgm:cxn modelId="{5F4B3250-EA7C-4CB9-B3B7-51720E7B40EC}" type="presParOf" srcId="{F5024975-F49A-4534-BB28-4B20933A75E1}" destId="{119ECC22-6498-4475-AEE1-CF8116743AC6}" srcOrd="0" destOrd="0" presId="urn:microsoft.com/office/officeart/2017/3/layout/DropPinTimeline"/>
    <dgm:cxn modelId="{881C9436-F4B1-4137-BF74-2EE9125B5A04}" type="presParOf" srcId="{F5024975-F49A-4534-BB28-4B20933A75E1}" destId="{31B551F7-42D3-4EDC-BB7E-97EEFE1A66EF}" srcOrd="1" destOrd="0" presId="urn:microsoft.com/office/officeart/2017/3/layout/DropPinTimeline"/>
    <dgm:cxn modelId="{1196A3C6-7238-4163-A828-94F1697F52BD}" type="presParOf" srcId="{69205BD3-451D-45D3-A963-14DB52A0C09B}" destId="{211F2B27-5155-423D-85CC-4FECFB453854}" srcOrd="2" destOrd="0" presId="urn:microsoft.com/office/officeart/2017/3/layout/DropPinTimeline"/>
    <dgm:cxn modelId="{4242BD99-69E9-4D83-AF30-622C0751B626}" type="presParOf" srcId="{69205BD3-451D-45D3-A963-14DB52A0C09B}" destId="{FA01BCB5-005C-42F7-BBB8-D0AC5B0320C3}" srcOrd="3" destOrd="0" presId="urn:microsoft.com/office/officeart/2017/3/layout/DropPinTimeline"/>
    <dgm:cxn modelId="{506DBEFF-06B0-449E-9732-705D9D769FF9}" type="presParOf" srcId="{69205BD3-451D-45D3-A963-14DB52A0C09B}" destId="{0B19DB44-3C7E-441F-93A1-8422EFE038F1}" srcOrd="4" destOrd="0" presId="urn:microsoft.com/office/officeart/2017/3/layout/DropPinTimeline"/>
    <dgm:cxn modelId="{9E56967D-060E-4A6C-A7BA-7838F718FF15}" type="presParOf" srcId="{69205BD3-451D-45D3-A963-14DB52A0C09B}" destId="{3D0CAE60-FB98-412F-B3F3-4C3C3DFB5674}" srcOrd="5" destOrd="0" presId="urn:microsoft.com/office/officeart/2017/3/layout/DropPinTimeline"/>
    <dgm:cxn modelId="{AF378528-873D-447E-A1A5-581FEE54164A}" type="presParOf" srcId="{B4E6ED75-1C3A-4A2E-AF9E-7DA2BB063C79}" destId="{8418D7F5-C3FA-4659-B96A-831C6C925016}" srcOrd="3" destOrd="0" presId="urn:microsoft.com/office/officeart/2017/3/layout/DropPinTimeline"/>
    <dgm:cxn modelId="{625484DF-7153-483D-A2DD-63DE29712BD3}" type="presParOf" srcId="{B4E6ED75-1C3A-4A2E-AF9E-7DA2BB063C79}" destId="{E8458D7F-4929-4B93-9C9C-984314BDDF33}" srcOrd="4" destOrd="0" presId="urn:microsoft.com/office/officeart/2017/3/layout/DropPinTimeline"/>
    <dgm:cxn modelId="{669D1A98-938E-41AF-AA49-BF50080C85D2}" type="presParOf" srcId="{E8458D7F-4929-4B93-9C9C-984314BDDF33}" destId="{B51A500C-EF24-4CC8-A712-1A67F7F04049}" srcOrd="0" destOrd="0" presId="urn:microsoft.com/office/officeart/2017/3/layout/DropPinTimeline"/>
    <dgm:cxn modelId="{1A6B151C-C372-4ED9-B9CF-C1DA106B07DE}" type="presParOf" srcId="{E8458D7F-4929-4B93-9C9C-984314BDDF33}" destId="{C2958446-87F4-4062-8196-75250DC7F14E}" srcOrd="1" destOrd="0" presId="urn:microsoft.com/office/officeart/2017/3/layout/DropPinTimeline"/>
    <dgm:cxn modelId="{F8E9E196-E87E-4547-81B1-8401DF70ED86}" type="presParOf" srcId="{C2958446-87F4-4062-8196-75250DC7F14E}" destId="{563C575F-387F-460D-8403-CF3A401B0046}" srcOrd="0" destOrd="0" presId="urn:microsoft.com/office/officeart/2017/3/layout/DropPinTimeline"/>
    <dgm:cxn modelId="{969CDBAA-74F6-41A6-A84E-A3C17BD94B0C}" type="presParOf" srcId="{C2958446-87F4-4062-8196-75250DC7F14E}" destId="{CF53D75A-2231-466E-9ED4-63A1396A2BE8}" srcOrd="1" destOrd="0" presId="urn:microsoft.com/office/officeart/2017/3/layout/DropPinTimeline"/>
    <dgm:cxn modelId="{A0E08730-0D91-4239-BD3C-29292BAFDA19}" type="presParOf" srcId="{E8458D7F-4929-4B93-9C9C-984314BDDF33}" destId="{58D62C4C-1EA1-40A6-BCD3-FDC968496E4F}" srcOrd="2" destOrd="0" presId="urn:microsoft.com/office/officeart/2017/3/layout/DropPinTimeline"/>
    <dgm:cxn modelId="{198A9B97-DEF2-42F7-9C6D-684538E2D31C}" type="presParOf" srcId="{E8458D7F-4929-4B93-9C9C-984314BDDF33}" destId="{AB384B36-DC6E-4769-A2B0-4DF69600BB7A}" srcOrd="3" destOrd="0" presId="urn:microsoft.com/office/officeart/2017/3/layout/DropPinTimeline"/>
    <dgm:cxn modelId="{CC2BE4C8-D829-40B6-AB50-B094F6612FD3}" type="presParOf" srcId="{E8458D7F-4929-4B93-9C9C-984314BDDF33}" destId="{F6684596-D101-4218-B402-1236701B3034}" srcOrd="4" destOrd="0" presId="urn:microsoft.com/office/officeart/2017/3/layout/DropPinTimeline"/>
    <dgm:cxn modelId="{B5F9B507-11E0-4D58-B311-9F4D34A2F51F}" type="presParOf" srcId="{E8458D7F-4929-4B93-9C9C-984314BDDF33}" destId="{F70539FF-8D92-4BD9-87AC-E618D4CEED55}" srcOrd="5" destOrd="0" presId="urn:microsoft.com/office/officeart/2017/3/layout/DropPinTimeline"/>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9749AF9-2C76-4AEB-9D3A-F4E1BF76F2C4}" type="doc">
      <dgm:prSet loTypeId="urn:microsoft.com/office/officeart/2005/8/layout/hList1" loCatId="list" qsTypeId="urn:microsoft.com/office/officeart/2005/8/quickstyle/simple1" qsCatId="simple" csTypeId="urn:microsoft.com/office/officeart/2005/8/colors/accent1_2" csCatId="accent1"/>
      <dgm:spPr/>
      <dgm:t>
        <a:bodyPr/>
        <a:lstStyle/>
        <a:p>
          <a:endParaRPr lang="en-US"/>
        </a:p>
      </dgm:t>
    </dgm:pt>
    <dgm:pt modelId="{723661DF-1425-445A-BB2E-D1484ACDEA77}">
      <dgm:prSet/>
      <dgm:spPr/>
      <dgm:t>
        <a:bodyPr/>
        <a:lstStyle/>
        <a:p>
          <a:r>
            <a:rPr lang="en-US" b="1" u="none" dirty="0"/>
            <a:t>Watergate Burglary</a:t>
          </a:r>
          <a:endParaRPr lang="en-US" u="none" dirty="0"/>
        </a:p>
      </dgm:t>
    </dgm:pt>
    <dgm:pt modelId="{F3B32002-B5E2-49A8-AD6C-4FA28E9EA381}" type="parTrans" cxnId="{49AF20B0-C5ED-4345-AB87-DD2FA9EE1C55}">
      <dgm:prSet/>
      <dgm:spPr/>
      <dgm:t>
        <a:bodyPr/>
        <a:lstStyle/>
        <a:p>
          <a:endParaRPr lang="en-US"/>
        </a:p>
      </dgm:t>
    </dgm:pt>
    <dgm:pt modelId="{77F4EAD7-1ABC-4B60-A609-0A53F2CB5E38}" type="sibTrans" cxnId="{49AF20B0-C5ED-4345-AB87-DD2FA9EE1C55}">
      <dgm:prSet/>
      <dgm:spPr/>
      <dgm:t>
        <a:bodyPr/>
        <a:lstStyle/>
        <a:p>
          <a:endParaRPr lang="en-US"/>
        </a:p>
      </dgm:t>
    </dgm:pt>
    <dgm:pt modelId="{C850076A-38CB-4B4C-88E8-42C449B1E7BF}">
      <dgm:prSet/>
      <dgm:spPr/>
      <dgm:t>
        <a:bodyPr/>
        <a:lstStyle/>
        <a:p>
          <a:r>
            <a:rPr lang="en-US" dirty="0"/>
            <a:t>Acting on Nixon’s order, the “</a:t>
          </a:r>
          <a:r>
            <a:rPr lang="en-US" i="1" dirty="0"/>
            <a:t>Plumbers</a:t>
          </a:r>
          <a:r>
            <a:rPr lang="en-US" dirty="0"/>
            <a:t>” break in (4</a:t>
          </a:r>
          <a:r>
            <a:rPr lang="en-US" baseline="30000" dirty="0"/>
            <a:t>th</a:t>
          </a:r>
          <a:r>
            <a:rPr lang="en-US" dirty="0"/>
            <a:t> attempt) to fix a malfunctioning bugging device</a:t>
          </a:r>
        </a:p>
      </dgm:t>
    </dgm:pt>
    <dgm:pt modelId="{8AAB3C05-6F30-4558-A221-63EE532CA9AB}" type="parTrans" cxnId="{7B6BFEC9-A032-4346-93D5-F23165337332}">
      <dgm:prSet/>
      <dgm:spPr/>
      <dgm:t>
        <a:bodyPr/>
        <a:lstStyle/>
        <a:p>
          <a:endParaRPr lang="en-US"/>
        </a:p>
      </dgm:t>
    </dgm:pt>
    <dgm:pt modelId="{24294349-76B3-449E-8FE1-0E9EF20DCA54}" type="sibTrans" cxnId="{7B6BFEC9-A032-4346-93D5-F23165337332}">
      <dgm:prSet/>
      <dgm:spPr/>
      <dgm:t>
        <a:bodyPr/>
        <a:lstStyle/>
        <a:p>
          <a:endParaRPr lang="en-US"/>
        </a:p>
      </dgm:t>
    </dgm:pt>
    <dgm:pt modelId="{491C755F-516D-4166-BE2E-3BA792CA9E89}">
      <dgm:prSet/>
      <dgm:spPr/>
      <dgm:t>
        <a:bodyPr/>
        <a:lstStyle/>
        <a:p>
          <a:r>
            <a:rPr lang="en-US" dirty="0"/>
            <a:t>Burglars were also ordered to steal any “</a:t>
          </a:r>
          <a:r>
            <a:rPr lang="en-US" i="1" dirty="0"/>
            <a:t>incriminating</a:t>
          </a:r>
          <a:r>
            <a:rPr lang="en-US" dirty="0"/>
            <a:t>” document</a:t>
          </a:r>
        </a:p>
      </dgm:t>
    </dgm:pt>
    <dgm:pt modelId="{89429972-3E25-478B-8141-A90268F14366}" type="parTrans" cxnId="{C8F463E6-EE33-4D1E-8C00-FE7D296E344A}">
      <dgm:prSet/>
      <dgm:spPr/>
      <dgm:t>
        <a:bodyPr/>
        <a:lstStyle/>
        <a:p>
          <a:endParaRPr lang="en-US"/>
        </a:p>
      </dgm:t>
    </dgm:pt>
    <dgm:pt modelId="{7DD14385-571D-41A5-B721-79DD5446F89B}" type="sibTrans" cxnId="{C8F463E6-EE33-4D1E-8C00-FE7D296E344A}">
      <dgm:prSet/>
      <dgm:spPr/>
      <dgm:t>
        <a:bodyPr/>
        <a:lstStyle/>
        <a:p>
          <a:endParaRPr lang="en-US"/>
        </a:p>
      </dgm:t>
    </dgm:pt>
    <dgm:pt modelId="{4762FCDF-86B5-486D-8ECF-F82F00625250}">
      <dgm:prSet/>
      <dgm:spPr/>
      <dgm:t>
        <a:bodyPr/>
        <a:lstStyle/>
        <a:p>
          <a:r>
            <a:rPr lang="en-US" b="1" u="none" dirty="0"/>
            <a:t>James McCord</a:t>
          </a:r>
          <a:endParaRPr lang="en-US" u="none" dirty="0"/>
        </a:p>
      </dgm:t>
    </dgm:pt>
    <dgm:pt modelId="{12084692-D240-4C36-A1DC-8D56AE098DBC}" type="parTrans" cxnId="{10A46DE9-170C-4A26-9077-CDA1BEBB2667}">
      <dgm:prSet/>
      <dgm:spPr/>
      <dgm:t>
        <a:bodyPr/>
        <a:lstStyle/>
        <a:p>
          <a:endParaRPr lang="en-US"/>
        </a:p>
      </dgm:t>
    </dgm:pt>
    <dgm:pt modelId="{365BFD2E-9538-4BC7-944A-1522C3CE146A}" type="sibTrans" cxnId="{10A46DE9-170C-4A26-9077-CDA1BEBB2667}">
      <dgm:prSet/>
      <dgm:spPr/>
      <dgm:t>
        <a:bodyPr/>
        <a:lstStyle/>
        <a:p>
          <a:endParaRPr lang="en-US"/>
        </a:p>
      </dgm:t>
    </dgm:pt>
    <dgm:pt modelId="{544A06C1-41E8-4476-89ED-EFDD49B635B5}">
      <dgm:prSet/>
      <dgm:spPr/>
      <dgm:t>
        <a:bodyPr/>
        <a:lstStyle/>
        <a:p>
          <a:r>
            <a:rPr lang="en-US"/>
            <a:t>Chosen to participate in burglary because of his CIA wiretapping expertise</a:t>
          </a:r>
        </a:p>
      </dgm:t>
    </dgm:pt>
    <dgm:pt modelId="{A1DE01C5-0FCC-4DE0-8DD1-B7E953B2081B}" type="parTrans" cxnId="{A8B82D6F-7089-420C-8C4C-C724C390D23D}">
      <dgm:prSet/>
      <dgm:spPr/>
      <dgm:t>
        <a:bodyPr/>
        <a:lstStyle/>
        <a:p>
          <a:endParaRPr lang="en-US"/>
        </a:p>
      </dgm:t>
    </dgm:pt>
    <dgm:pt modelId="{8556CB28-CCEB-468F-BE06-A581500A1942}" type="sibTrans" cxnId="{A8B82D6F-7089-420C-8C4C-C724C390D23D}">
      <dgm:prSet/>
      <dgm:spPr/>
      <dgm:t>
        <a:bodyPr/>
        <a:lstStyle/>
        <a:p>
          <a:endParaRPr lang="en-US"/>
        </a:p>
      </dgm:t>
    </dgm:pt>
    <dgm:pt modelId="{0C6EA2EE-4EB3-4EE8-8D7B-11452DE6B86A}" type="pres">
      <dgm:prSet presAssocID="{59749AF9-2C76-4AEB-9D3A-F4E1BF76F2C4}" presName="Name0" presStyleCnt="0">
        <dgm:presLayoutVars>
          <dgm:dir/>
          <dgm:animLvl val="lvl"/>
          <dgm:resizeHandles val="exact"/>
        </dgm:presLayoutVars>
      </dgm:prSet>
      <dgm:spPr/>
    </dgm:pt>
    <dgm:pt modelId="{ADF3FF99-4186-4911-B75C-5E365D5EC00A}" type="pres">
      <dgm:prSet presAssocID="{723661DF-1425-445A-BB2E-D1484ACDEA77}" presName="composite" presStyleCnt="0"/>
      <dgm:spPr/>
    </dgm:pt>
    <dgm:pt modelId="{CAF44EC3-E055-4589-8C61-393547099EA1}" type="pres">
      <dgm:prSet presAssocID="{723661DF-1425-445A-BB2E-D1484ACDEA77}" presName="parTx" presStyleLbl="alignNode1" presStyleIdx="0" presStyleCnt="2">
        <dgm:presLayoutVars>
          <dgm:chMax val="0"/>
          <dgm:chPref val="0"/>
          <dgm:bulletEnabled val="1"/>
        </dgm:presLayoutVars>
      </dgm:prSet>
      <dgm:spPr/>
    </dgm:pt>
    <dgm:pt modelId="{DB8243E1-FBB7-4622-92CE-56B76CBC3A3C}" type="pres">
      <dgm:prSet presAssocID="{723661DF-1425-445A-BB2E-D1484ACDEA77}" presName="desTx" presStyleLbl="alignAccFollowNode1" presStyleIdx="0" presStyleCnt="2">
        <dgm:presLayoutVars>
          <dgm:bulletEnabled val="1"/>
        </dgm:presLayoutVars>
      </dgm:prSet>
      <dgm:spPr/>
    </dgm:pt>
    <dgm:pt modelId="{23EDF581-8DF4-42AD-954B-F0E2D53B58BD}" type="pres">
      <dgm:prSet presAssocID="{77F4EAD7-1ABC-4B60-A609-0A53F2CB5E38}" presName="space" presStyleCnt="0"/>
      <dgm:spPr/>
    </dgm:pt>
    <dgm:pt modelId="{894702EF-68F9-48EB-B5A9-7DEA2525F01C}" type="pres">
      <dgm:prSet presAssocID="{4762FCDF-86B5-486D-8ECF-F82F00625250}" presName="composite" presStyleCnt="0"/>
      <dgm:spPr/>
    </dgm:pt>
    <dgm:pt modelId="{1BFD63CB-D5D6-4C7B-83D2-0CEECDDC97BA}" type="pres">
      <dgm:prSet presAssocID="{4762FCDF-86B5-486D-8ECF-F82F00625250}" presName="parTx" presStyleLbl="alignNode1" presStyleIdx="1" presStyleCnt="2">
        <dgm:presLayoutVars>
          <dgm:chMax val="0"/>
          <dgm:chPref val="0"/>
          <dgm:bulletEnabled val="1"/>
        </dgm:presLayoutVars>
      </dgm:prSet>
      <dgm:spPr/>
    </dgm:pt>
    <dgm:pt modelId="{3441AE2E-7B48-4095-9D29-A3066479A995}" type="pres">
      <dgm:prSet presAssocID="{4762FCDF-86B5-486D-8ECF-F82F00625250}" presName="desTx" presStyleLbl="alignAccFollowNode1" presStyleIdx="1" presStyleCnt="2">
        <dgm:presLayoutVars>
          <dgm:bulletEnabled val="1"/>
        </dgm:presLayoutVars>
      </dgm:prSet>
      <dgm:spPr/>
    </dgm:pt>
  </dgm:ptLst>
  <dgm:cxnLst>
    <dgm:cxn modelId="{80C72C12-7BAC-4938-9EA1-ABBC5F1AA004}" type="presOf" srcId="{4762FCDF-86B5-486D-8ECF-F82F00625250}" destId="{1BFD63CB-D5D6-4C7B-83D2-0CEECDDC97BA}" srcOrd="0" destOrd="0" presId="urn:microsoft.com/office/officeart/2005/8/layout/hList1"/>
    <dgm:cxn modelId="{95B8FF3E-9CD2-49D3-AE36-C2B5223C5A71}" type="presOf" srcId="{C850076A-38CB-4B4C-88E8-42C449B1E7BF}" destId="{DB8243E1-FBB7-4622-92CE-56B76CBC3A3C}" srcOrd="0" destOrd="0" presId="urn:microsoft.com/office/officeart/2005/8/layout/hList1"/>
    <dgm:cxn modelId="{A8B82D6F-7089-420C-8C4C-C724C390D23D}" srcId="{4762FCDF-86B5-486D-8ECF-F82F00625250}" destId="{544A06C1-41E8-4476-89ED-EFDD49B635B5}" srcOrd="0" destOrd="0" parTransId="{A1DE01C5-0FCC-4DE0-8DD1-B7E953B2081B}" sibTransId="{8556CB28-CCEB-468F-BE06-A581500A1942}"/>
    <dgm:cxn modelId="{CEF1E289-7B03-4490-BC29-A21AD08D3852}" type="presOf" srcId="{723661DF-1425-445A-BB2E-D1484ACDEA77}" destId="{CAF44EC3-E055-4589-8C61-393547099EA1}" srcOrd="0" destOrd="0" presId="urn:microsoft.com/office/officeart/2005/8/layout/hList1"/>
    <dgm:cxn modelId="{08F3C794-4A81-474D-B88C-311F76DF08DE}" type="presOf" srcId="{59749AF9-2C76-4AEB-9D3A-F4E1BF76F2C4}" destId="{0C6EA2EE-4EB3-4EE8-8D7B-11452DE6B86A}" srcOrd="0" destOrd="0" presId="urn:microsoft.com/office/officeart/2005/8/layout/hList1"/>
    <dgm:cxn modelId="{4F09B4A1-A9BA-4AAE-8E33-CD06A362AABD}" type="presOf" srcId="{491C755F-516D-4166-BE2E-3BA792CA9E89}" destId="{DB8243E1-FBB7-4622-92CE-56B76CBC3A3C}" srcOrd="0" destOrd="1" presId="urn:microsoft.com/office/officeart/2005/8/layout/hList1"/>
    <dgm:cxn modelId="{49AF20B0-C5ED-4345-AB87-DD2FA9EE1C55}" srcId="{59749AF9-2C76-4AEB-9D3A-F4E1BF76F2C4}" destId="{723661DF-1425-445A-BB2E-D1484ACDEA77}" srcOrd="0" destOrd="0" parTransId="{F3B32002-B5E2-49A8-AD6C-4FA28E9EA381}" sibTransId="{77F4EAD7-1ABC-4B60-A609-0A53F2CB5E38}"/>
    <dgm:cxn modelId="{C75DC4BB-15A7-4503-B2FF-57B8C2059358}" type="presOf" srcId="{544A06C1-41E8-4476-89ED-EFDD49B635B5}" destId="{3441AE2E-7B48-4095-9D29-A3066479A995}" srcOrd="0" destOrd="0" presId="urn:microsoft.com/office/officeart/2005/8/layout/hList1"/>
    <dgm:cxn modelId="{7B6BFEC9-A032-4346-93D5-F23165337332}" srcId="{723661DF-1425-445A-BB2E-D1484ACDEA77}" destId="{C850076A-38CB-4B4C-88E8-42C449B1E7BF}" srcOrd="0" destOrd="0" parTransId="{8AAB3C05-6F30-4558-A221-63EE532CA9AB}" sibTransId="{24294349-76B3-449E-8FE1-0E9EF20DCA54}"/>
    <dgm:cxn modelId="{C8F463E6-EE33-4D1E-8C00-FE7D296E344A}" srcId="{723661DF-1425-445A-BB2E-D1484ACDEA77}" destId="{491C755F-516D-4166-BE2E-3BA792CA9E89}" srcOrd="1" destOrd="0" parTransId="{89429972-3E25-478B-8141-A90268F14366}" sibTransId="{7DD14385-571D-41A5-B721-79DD5446F89B}"/>
    <dgm:cxn modelId="{10A46DE9-170C-4A26-9077-CDA1BEBB2667}" srcId="{59749AF9-2C76-4AEB-9D3A-F4E1BF76F2C4}" destId="{4762FCDF-86B5-486D-8ECF-F82F00625250}" srcOrd="1" destOrd="0" parTransId="{12084692-D240-4C36-A1DC-8D56AE098DBC}" sibTransId="{365BFD2E-9538-4BC7-944A-1522C3CE146A}"/>
    <dgm:cxn modelId="{5313C7F5-ECEF-4C40-8520-6AFA1E58CD88}" type="presParOf" srcId="{0C6EA2EE-4EB3-4EE8-8D7B-11452DE6B86A}" destId="{ADF3FF99-4186-4911-B75C-5E365D5EC00A}" srcOrd="0" destOrd="0" presId="urn:microsoft.com/office/officeart/2005/8/layout/hList1"/>
    <dgm:cxn modelId="{A3B6AA05-C266-4333-824D-715D79298A11}" type="presParOf" srcId="{ADF3FF99-4186-4911-B75C-5E365D5EC00A}" destId="{CAF44EC3-E055-4589-8C61-393547099EA1}" srcOrd="0" destOrd="0" presId="urn:microsoft.com/office/officeart/2005/8/layout/hList1"/>
    <dgm:cxn modelId="{CEA7C1C8-98D7-4910-94FF-5F0413020BD1}" type="presParOf" srcId="{ADF3FF99-4186-4911-B75C-5E365D5EC00A}" destId="{DB8243E1-FBB7-4622-92CE-56B76CBC3A3C}" srcOrd="1" destOrd="0" presId="urn:microsoft.com/office/officeart/2005/8/layout/hList1"/>
    <dgm:cxn modelId="{1385FCA9-59CE-4669-B6BB-5B69F3D25CB9}" type="presParOf" srcId="{0C6EA2EE-4EB3-4EE8-8D7B-11452DE6B86A}" destId="{23EDF581-8DF4-42AD-954B-F0E2D53B58BD}" srcOrd="1" destOrd="0" presId="urn:microsoft.com/office/officeart/2005/8/layout/hList1"/>
    <dgm:cxn modelId="{601B3C10-DCB8-4CCB-8BE0-CCC5BB042227}" type="presParOf" srcId="{0C6EA2EE-4EB3-4EE8-8D7B-11452DE6B86A}" destId="{894702EF-68F9-48EB-B5A9-7DEA2525F01C}" srcOrd="2" destOrd="0" presId="urn:microsoft.com/office/officeart/2005/8/layout/hList1"/>
    <dgm:cxn modelId="{B8ECD159-648F-4E22-82BB-DC45FEE62268}" type="presParOf" srcId="{894702EF-68F9-48EB-B5A9-7DEA2525F01C}" destId="{1BFD63CB-D5D6-4C7B-83D2-0CEECDDC97BA}" srcOrd="0" destOrd="0" presId="urn:microsoft.com/office/officeart/2005/8/layout/hList1"/>
    <dgm:cxn modelId="{3F05F79F-78FD-43CB-A20E-39C08E0E4A97}" type="presParOf" srcId="{894702EF-68F9-48EB-B5A9-7DEA2525F01C}" destId="{3441AE2E-7B48-4095-9D29-A3066479A995}"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634815D-66A0-47A6-9E11-F10615B1D558}" type="doc">
      <dgm:prSet loTypeId="urn:microsoft.com/office/officeart/2005/8/layout/hList1" loCatId="list" qsTypeId="urn:microsoft.com/office/officeart/2005/8/quickstyle/simple1" qsCatId="simple" csTypeId="urn:microsoft.com/office/officeart/2005/8/colors/colorful2" csCatId="colorful"/>
      <dgm:spPr/>
      <dgm:t>
        <a:bodyPr/>
        <a:lstStyle/>
        <a:p>
          <a:endParaRPr lang="en-US"/>
        </a:p>
      </dgm:t>
    </dgm:pt>
    <dgm:pt modelId="{EF10B3C0-2B0A-4977-A464-E334BBA04A16}">
      <dgm:prSet/>
      <dgm:spPr/>
      <dgm:t>
        <a:bodyPr/>
        <a:lstStyle/>
        <a:p>
          <a:r>
            <a:rPr lang="en-US" b="1" u="none" dirty="0"/>
            <a:t>Burglars Caught &amp; Arrested</a:t>
          </a:r>
          <a:r>
            <a:rPr lang="en-US" dirty="0"/>
            <a:t>…</a:t>
          </a:r>
        </a:p>
      </dgm:t>
    </dgm:pt>
    <dgm:pt modelId="{A066D360-B9D0-48D9-8337-271B2409ABBE}" type="parTrans" cxnId="{93EEEC44-0F07-4BAB-BE2E-67F29D94ABD2}">
      <dgm:prSet/>
      <dgm:spPr/>
      <dgm:t>
        <a:bodyPr/>
        <a:lstStyle/>
        <a:p>
          <a:endParaRPr lang="en-US"/>
        </a:p>
      </dgm:t>
    </dgm:pt>
    <dgm:pt modelId="{862E73B9-D4BD-4408-B525-11C85D87E6AA}" type="sibTrans" cxnId="{93EEEC44-0F07-4BAB-BE2E-67F29D94ABD2}">
      <dgm:prSet/>
      <dgm:spPr/>
      <dgm:t>
        <a:bodyPr/>
        <a:lstStyle/>
        <a:p>
          <a:endParaRPr lang="en-US"/>
        </a:p>
      </dgm:t>
    </dgm:pt>
    <dgm:pt modelId="{301867D9-121F-4A3D-9423-32F5615A383C}">
      <dgm:prSet/>
      <dgm:spPr/>
      <dgm:t>
        <a:bodyPr/>
        <a:lstStyle/>
        <a:p>
          <a:r>
            <a:rPr lang="en-US"/>
            <a:t>Caught red-handed w/sequenced, fresh-paper $100 bills</a:t>
          </a:r>
        </a:p>
      </dgm:t>
    </dgm:pt>
    <dgm:pt modelId="{EB053597-B5BB-4ABF-9A4B-47E24CD7512A}" type="parTrans" cxnId="{134D6236-EED7-4209-9538-7B650CFAF914}">
      <dgm:prSet/>
      <dgm:spPr/>
      <dgm:t>
        <a:bodyPr/>
        <a:lstStyle/>
        <a:p>
          <a:endParaRPr lang="en-US"/>
        </a:p>
      </dgm:t>
    </dgm:pt>
    <dgm:pt modelId="{52F3F1E3-4229-4957-8FE5-D93128293EB3}" type="sibTrans" cxnId="{134D6236-EED7-4209-9538-7B650CFAF914}">
      <dgm:prSet/>
      <dgm:spPr/>
      <dgm:t>
        <a:bodyPr/>
        <a:lstStyle/>
        <a:p>
          <a:endParaRPr lang="en-US"/>
        </a:p>
      </dgm:t>
    </dgm:pt>
    <dgm:pt modelId="{F8F11D70-5A72-4AE5-9FC8-42B3DD8A2C79}">
      <dgm:prSet/>
      <dgm:spPr/>
      <dgm:t>
        <a:bodyPr/>
        <a:lstStyle/>
        <a:p>
          <a:r>
            <a:rPr lang="en-US"/>
            <a:t>Burglars were dressed professionally, wearing expensive shoes and carrying surveillance equipment and one walkie-talkie</a:t>
          </a:r>
        </a:p>
      </dgm:t>
    </dgm:pt>
    <dgm:pt modelId="{6E4DD7F2-39B1-4E41-B433-6776399B9BC1}" type="parTrans" cxnId="{91E8363E-7A33-4A74-9DA9-84ED13E366F3}">
      <dgm:prSet/>
      <dgm:spPr/>
      <dgm:t>
        <a:bodyPr/>
        <a:lstStyle/>
        <a:p>
          <a:endParaRPr lang="en-US"/>
        </a:p>
      </dgm:t>
    </dgm:pt>
    <dgm:pt modelId="{FEC9C01A-DA7B-4904-9D0A-C5F61C84C4E3}" type="sibTrans" cxnId="{91E8363E-7A33-4A74-9DA9-84ED13E366F3}">
      <dgm:prSet/>
      <dgm:spPr/>
      <dgm:t>
        <a:bodyPr/>
        <a:lstStyle/>
        <a:p>
          <a:endParaRPr lang="en-US"/>
        </a:p>
      </dgm:t>
    </dgm:pt>
    <dgm:pt modelId="{460FC596-7E2B-4245-A36C-D726D01519DB}">
      <dgm:prSet/>
      <dgm:spPr/>
      <dgm:t>
        <a:bodyPr/>
        <a:lstStyle/>
        <a:p>
          <a:r>
            <a:rPr lang="en-US" b="1" u="none" dirty="0"/>
            <a:t>Items Found on Bernard Barker</a:t>
          </a:r>
          <a:r>
            <a:rPr lang="en-US" dirty="0"/>
            <a:t>…</a:t>
          </a:r>
        </a:p>
      </dgm:t>
    </dgm:pt>
    <dgm:pt modelId="{2ED0608D-3DFD-44F6-B13F-526E6C06DD3B}" type="parTrans" cxnId="{A6B88AA8-4EF8-4948-988C-59B0D9A0823E}">
      <dgm:prSet/>
      <dgm:spPr/>
      <dgm:t>
        <a:bodyPr/>
        <a:lstStyle/>
        <a:p>
          <a:endParaRPr lang="en-US"/>
        </a:p>
      </dgm:t>
    </dgm:pt>
    <dgm:pt modelId="{4CD67779-F852-473D-A2FF-A1F82B70C863}" type="sibTrans" cxnId="{A6B88AA8-4EF8-4948-988C-59B0D9A0823E}">
      <dgm:prSet/>
      <dgm:spPr/>
      <dgm:t>
        <a:bodyPr/>
        <a:lstStyle/>
        <a:p>
          <a:endParaRPr lang="en-US"/>
        </a:p>
      </dgm:t>
    </dgm:pt>
    <dgm:pt modelId="{0E4A1752-9493-41C6-A7BA-D37B90567D7D}">
      <dgm:prSet/>
      <dgm:spPr/>
      <dgm:t>
        <a:bodyPr/>
        <a:lstStyle/>
        <a:p>
          <a:r>
            <a:rPr lang="en-US" dirty="0"/>
            <a:t>Address book w/ E. Howard Hunt’s White House phone #</a:t>
          </a:r>
        </a:p>
      </dgm:t>
    </dgm:pt>
    <dgm:pt modelId="{67027BD6-A327-4991-9058-AE8A50E26722}" type="parTrans" cxnId="{0C7A1F68-C77F-4E55-8423-54EE2159B2CF}">
      <dgm:prSet/>
      <dgm:spPr/>
      <dgm:t>
        <a:bodyPr/>
        <a:lstStyle/>
        <a:p>
          <a:endParaRPr lang="en-US"/>
        </a:p>
      </dgm:t>
    </dgm:pt>
    <dgm:pt modelId="{4382E814-D0F1-4636-93EA-8136103DEABC}" type="sibTrans" cxnId="{0C7A1F68-C77F-4E55-8423-54EE2159B2CF}">
      <dgm:prSet/>
      <dgm:spPr/>
      <dgm:t>
        <a:bodyPr/>
        <a:lstStyle/>
        <a:p>
          <a:endParaRPr lang="en-US"/>
        </a:p>
      </dgm:t>
    </dgm:pt>
    <dgm:pt modelId="{09166E43-1EF2-4C32-8187-0FF6D163D56D}">
      <dgm:prSet/>
      <dgm:spPr/>
      <dgm:t>
        <a:bodyPr/>
        <a:lstStyle/>
        <a:p>
          <a:r>
            <a:rPr lang="en-US" dirty="0"/>
            <a:t>Check drawn on the Banco </a:t>
          </a:r>
          <a:r>
            <a:rPr lang="en-US" dirty="0" err="1"/>
            <a:t>Internacional</a:t>
          </a:r>
          <a:r>
            <a:rPr lang="en-US" dirty="0"/>
            <a:t> in Mexico City</a:t>
          </a:r>
        </a:p>
      </dgm:t>
    </dgm:pt>
    <dgm:pt modelId="{79749E34-7DD3-4EC0-A688-9461460225CE}" type="parTrans" cxnId="{B368FA1C-9036-44CD-B88F-FD2AD99FE7B0}">
      <dgm:prSet/>
      <dgm:spPr/>
      <dgm:t>
        <a:bodyPr/>
        <a:lstStyle/>
        <a:p>
          <a:endParaRPr lang="en-US"/>
        </a:p>
      </dgm:t>
    </dgm:pt>
    <dgm:pt modelId="{060ECE24-2616-4647-BB5C-D5775556217B}" type="sibTrans" cxnId="{B368FA1C-9036-44CD-B88F-FD2AD99FE7B0}">
      <dgm:prSet/>
      <dgm:spPr/>
      <dgm:t>
        <a:bodyPr/>
        <a:lstStyle/>
        <a:p>
          <a:endParaRPr lang="en-US"/>
        </a:p>
      </dgm:t>
    </dgm:pt>
    <dgm:pt modelId="{2756F1FE-F0EC-4D86-AED7-3BC20340CDAD}">
      <dgm:prSet/>
      <dgm:spPr/>
      <dgm:t>
        <a:bodyPr/>
        <a:lstStyle/>
        <a:p>
          <a:r>
            <a:rPr lang="en-US" dirty="0"/>
            <a:t>Howard Johnson Motel room key (across the street from the Watergate Complex)</a:t>
          </a:r>
        </a:p>
      </dgm:t>
    </dgm:pt>
    <dgm:pt modelId="{4E8643DF-FC79-40C7-BD04-39D1B0AF68A6}" type="parTrans" cxnId="{9413C431-8BF1-4755-9E0B-B5710FE9C1E2}">
      <dgm:prSet/>
      <dgm:spPr/>
      <dgm:t>
        <a:bodyPr/>
        <a:lstStyle/>
        <a:p>
          <a:endParaRPr lang="en-US"/>
        </a:p>
      </dgm:t>
    </dgm:pt>
    <dgm:pt modelId="{3C4FDFD0-E7B1-49E8-8ED4-5F1C91AC5191}" type="sibTrans" cxnId="{9413C431-8BF1-4755-9E0B-B5710FE9C1E2}">
      <dgm:prSet/>
      <dgm:spPr/>
      <dgm:t>
        <a:bodyPr/>
        <a:lstStyle/>
        <a:p>
          <a:endParaRPr lang="en-US"/>
        </a:p>
      </dgm:t>
    </dgm:pt>
    <dgm:pt modelId="{49A7EF37-C17B-4683-BC60-51B840050EB7}" type="pres">
      <dgm:prSet presAssocID="{4634815D-66A0-47A6-9E11-F10615B1D558}" presName="Name0" presStyleCnt="0">
        <dgm:presLayoutVars>
          <dgm:dir/>
          <dgm:animLvl val="lvl"/>
          <dgm:resizeHandles val="exact"/>
        </dgm:presLayoutVars>
      </dgm:prSet>
      <dgm:spPr/>
    </dgm:pt>
    <dgm:pt modelId="{7B0E7FAE-41B8-43C7-99B2-46CAC785744B}" type="pres">
      <dgm:prSet presAssocID="{EF10B3C0-2B0A-4977-A464-E334BBA04A16}" presName="composite" presStyleCnt="0"/>
      <dgm:spPr/>
    </dgm:pt>
    <dgm:pt modelId="{1689C214-FE80-4F35-9AD0-C87FF0424F51}" type="pres">
      <dgm:prSet presAssocID="{EF10B3C0-2B0A-4977-A464-E334BBA04A16}" presName="parTx" presStyleLbl="alignNode1" presStyleIdx="0" presStyleCnt="2">
        <dgm:presLayoutVars>
          <dgm:chMax val="0"/>
          <dgm:chPref val="0"/>
          <dgm:bulletEnabled val="1"/>
        </dgm:presLayoutVars>
      </dgm:prSet>
      <dgm:spPr/>
    </dgm:pt>
    <dgm:pt modelId="{05D5140B-700A-4307-902A-94A27537B032}" type="pres">
      <dgm:prSet presAssocID="{EF10B3C0-2B0A-4977-A464-E334BBA04A16}" presName="desTx" presStyleLbl="alignAccFollowNode1" presStyleIdx="0" presStyleCnt="2">
        <dgm:presLayoutVars>
          <dgm:bulletEnabled val="1"/>
        </dgm:presLayoutVars>
      </dgm:prSet>
      <dgm:spPr/>
    </dgm:pt>
    <dgm:pt modelId="{4AB4E93B-1D5E-4DFE-8699-C6E16528D97B}" type="pres">
      <dgm:prSet presAssocID="{862E73B9-D4BD-4408-B525-11C85D87E6AA}" presName="space" presStyleCnt="0"/>
      <dgm:spPr/>
    </dgm:pt>
    <dgm:pt modelId="{D18E8CAC-4C51-429A-B033-19D3E63C4B7C}" type="pres">
      <dgm:prSet presAssocID="{460FC596-7E2B-4245-A36C-D726D01519DB}" presName="composite" presStyleCnt="0"/>
      <dgm:spPr/>
    </dgm:pt>
    <dgm:pt modelId="{11AB64C2-863C-456F-80C5-D140CE60EA93}" type="pres">
      <dgm:prSet presAssocID="{460FC596-7E2B-4245-A36C-D726D01519DB}" presName="parTx" presStyleLbl="alignNode1" presStyleIdx="1" presStyleCnt="2">
        <dgm:presLayoutVars>
          <dgm:chMax val="0"/>
          <dgm:chPref val="0"/>
          <dgm:bulletEnabled val="1"/>
        </dgm:presLayoutVars>
      </dgm:prSet>
      <dgm:spPr/>
    </dgm:pt>
    <dgm:pt modelId="{91D90330-BF0F-40AB-B661-373CF7B652AB}" type="pres">
      <dgm:prSet presAssocID="{460FC596-7E2B-4245-A36C-D726D01519DB}" presName="desTx" presStyleLbl="alignAccFollowNode1" presStyleIdx="1" presStyleCnt="2">
        <dgm:presLayoutVars>
          <dgm:bulletEnabled val="1"/>
        </dgm:presLayoutVars>
      </dgm:prSet>
      <dgm:spPr/>
    </dgm:pt>
  </dgm:ptLst>
  <dgm:cxnLst>
    <dgm:cxn modelId="{B368FA1C-9036-44CD-B88F-FD2AD99FE7B0}" srcId="{460FC596-7E2B-4245-A36C-D726D01519DB}" destId="{09166E43-1EF2-4C32-8187-0FF6D163D56D}" srcOrd="1" destOrd="0" parTransId="{79749E34-7DD3-4EC0-A688-9461460225CE}" sibTransId="{060ECE24-2616-4647-BB5C-D5775556217B}"/>
    <dgm:cxn modelId="{4E0FC928-04B4-4440-8929-143469B80000}" type="presOf" srcId="{EF10B3C0-2B0A-4977-A464-E334BBA04A16}" destId="{1689C214-FE80-4F35-9AD0-C87FF0424F51}" srcOrd="0" destOrd="0" presId="urn:microsoft.com/office/officeart/2005/8/layout/hList1"/>
    <dgm:cxn modelId="{9413C431-8BF1-4755-9E0B-B5710FE9C1E2}" srcId="{460FC596-7E2B-4245-A36C-D726D01519DB}" destId="{2756F1FE-F0EC-4D86-AED7-3BC20340CDAD}" srcOrd="2" destOrd="0" parTransId="{4E8643DF-FC79-40C7-BD04-39D1B0AF68A6}" sibTransId="{3C4FDFD0-E7B1-49E8-8ED4-5F1C91AC5191}"/>
    <dgm:cxn modelId="{8F61D532-9DF0-47EE-877B-36A153CE3C52}" type="presOf" srcId="{0E4A1752-9493-41C6-A7BA-D37B90567D7D}" destId="{91D90330-BF0F-40AB-B661-373CF7B652AB}" srcOrd="0" destOrd="0" presId="urn:microsoft.com/office/officeart/2005/8/layout/hList1"/>
    <dgm:cxn modelId="{134D6236-EED7-4209-9538-7B650CFAF914}" srcId="{EF10B3C0-2B0A-4977-A464-E334BBA04A16}" destId="{301867D9-121F-4A3D-9423-32F5615A383C}" srcOrd="0" destOrd="0" parTransId="{EB053597-B5BB-4ABF-9A4B-47E24CD7512A}" sibTransId="{52F3F1E3-4229-4957-8FE5-D93128293EB3}"/>
    <dgm:cxn modelId="{91E8363E-7A33-4A74-9DA9-84ED13E366F3}" srcId="{EF10B3C0-2B0A-4977-A464-E334BBA04A16}" destId="{F8F11D70-5A72-4AE5-9FC8-42B3DD8A2C79}" srcOrd="1" destOrd="0" parTransId="{6E4DD7F2-39B1-4E41-B433-6776399B9BC1}" sibTransId="{FEC9C01A-DA7B-4904-9D0A-C5F61C84C4E3}"/>
    <dgm:cxn modelId="{93EEEC44-0F07-4BAB-BE2E-67F29D94ABD2}" srcId="{4634815D-66A0-47A6-9E11-F10615B1D558}" destId="{EF10B3C0-2B0A-4977-A464-E334BBA04A16}" srcOrd="0" destOrd="0" parTransId="{A066D360-B9D0-48D9-8337-271B2409ABBE}" sibTransId="{862E73B9-D4BD-4408-B525-11C85D87E6AA}"/>
    <dgm:cxn modelId="{0C7A1F68-C77F-4E55-8423-54EE2159B2CF}" srcId="{460FC596-7E2B-4245-A36C-D726D01519DB}" destId="{0E4A1752-9493-41C6-A7BA-D37B90567D7D}" srcOrd="0" destOrd="0" parTransId="{67027BD6-A327-4991-9058-AE8A50E26722}" sibTransId="{4382E814-D0F1-4636-93EA-8136103DEABC}"/>
    <dgm:cxn modelId="{6C6CAF4A-69F5-451F-B8FE-1D159ABCE12B}" type="presOf" srcId="{09166E43-1EF2-4C32-8187-0FF6D163D56D}" destId="{91D90330-BF0F-40AB-B661-373CF7B652AB}" srcOrd="0" destOrd="1" presId="urn:microsoft.com/office/officeart/2005/8/layout/hList1"/>
    <dgm:cxn modelId="{9024D96A-6B3D-4695-8094-F71E51761978}" type="presOf" srcId="{460FC596-7E2B-4245-A36C-D726D01519DB}" destId="{11AB64C2-863C-456F-80C5-D140CE60EA93}" srcOrd="0" destOrd="0" presId="urn:microsoft.com/office/officeart/2005/8/layout/hList1"/>
    <dgm:cxn modelId="{C0BA3677-B122-4E24-A033-C8C22E7505C5}" type="presOf" srcId="{301867D9-121F-4A3D-9423-32F5615A383C}" destId="{05D5140B-700A-4307-902A-94A27537B032}" srcOrd="0" destOrd="0" presId="urn:microsoft.com/office/officeart/2005/8/layout/hList1"/>
    <dgm:cxn modelId="{9BD7C95A-07B3-474B-8E27-3773375191A9}" type="presOf" srcId="{2756F1FE-F0EC-4D86-AED7-3BC20340CDAD}" destId="{91D90330-BF0F-40AB-B661-373CF7B652AB}" srcOrd="0" destOrd="2" presId="urn:microsoft.com/office/officeart/2005/8/layout/hList1"/>
    <dgm:cxn modelId="{B3877395-FD97-4331-8A61-747D5C9FCC02}" type="presOf" srcId="{4634815D-66A0-47A6-9E11-F10615B1D558}" destId="{49A7EF37-C17B-4683-BC60-51B840050EB7}" srcOrd="0" destOrd="0" presId="urn:microsoft.com/office/officeart/2005/8/layout/hList1"/>
    <dgm:cxn modelId="{A6B88AA8-4EF8-4948-988C-59B0D9A0823E}" srcId="{4634815D-66A0-47A6-9E11-F10615B1D558}" destId="{460FC596-7E2B-4245-A36C-D726D01519DB}" srcOrd="1" destOrd="0" parTransId="{2ED0608D-3DFD-44F6-B13F-526E6C06DD3B}" sibTransId="{4CD67779-F852-473D-A2FF-A1F82B70C863}"/>
    <dgm:cxn modelId="{C1D838C9-5A60-47BC-8EB9-8EFA7FF37817}" type="presOf" srcId="{F8F11D70-5A72-4AE5-9FC8-42B3DD8A2C79}" destId="{05D5140B-700A-4307-902A-94A27537B032}" srcOrd="0" destOrd="1" presId="urn:microsoft.com/office/officeart/2005/8/layout/hList1"/>
    <dgm:cxn modelId="{8ECBBBB6-4F9A-4678-A01E-DF6B5CF7BAAB}" type="presParOf" srcId="{49A7EF37-C17B-4683-BC60-51B840050EB7}" destId="{7B0E7FAE-41B8-43C7-99B2-46CAC785744B}" srcOrd="0" destOrd="0" presId="urn:microsoft.com/office/officeart/2005/8/layout/hList1"/>
    <dgm:cxn modelId="{5F5007F9-84FA-40D7-87CA-6DF108E87CE2}" type="presParOf" srcId="{7B0E7FAE-41B8-43C7-99B2-46CAC785744B}" destId="{1689C214-FE80-4F35-9AD0-C87FF0424F51}" srcOrd="0" destOrd="0" presId="urn:microsoft.com/office/officeart/2005/8/layout/hList1"/>
    <dgm:cxn modelId="{C966CB99-26BF-4103-8C88-A0BFDF8BAFF4}" type="presParOf" srcId="{7B0E7FAE-41B8-43C7-99B2-46CAC785744B}" destId="{05D5140B-700A-4307-902A-94A27537B032}" srcOrd="1" destOrd="0" presId="urn:microsoft.com/office/officeart/2005/8/layout/hList1"/>
    <dgm:cxn modelId="{F4662775-F4D0-4D41-9A2C-371A3A3B4CD4}" type="presParOf" srcId="{49A7EF37-C17B-4683-BC60-51B840050EB7}" destId="{4AB4E93B-1D5E-4DFE-8699-C6E16528D97B}" srcOrd="1" destOrd="0" presId="urn:microsoft.com/office/officeart/2005/8/layout/hList1"/>
    <dgm:cxn modelId="{89AA60D6-CE4D-4B32-A11F-3E1D691D83E3}" type="presParOf" srcId="{49A7EF37-C17B-4683-BC60-51B840050EB7}" destId="{D18E8CAC-4C51-429A-B033-19D3E63C4B7C}" srcOrd="2" destOrd="0" presId="urn:microsoft.com/office/officeart/2005/8/layout/hList1"/>
    <dgm:cxn modelId="{D6FE3C5C-26A8-445B-8261-9C2C4B15A953}" type="presParOf" srcId="{D18E8CAC-4C51-429A-B033-19D3E63C4B7C}" destId="{11AB64C2-863C-456F-80C5-D140CE60EA93}" srcOrd="0" destOrd="0" presId="urn:microsoft.com/office/officeart/2005/8/layout/hList1"/>
    <dgm:cxn modelId="{0597D5FF-6F80-4EF9-A0E7-8FFF6252B735}" type="presParOf" srcId="{D18E8CAC-4C51-429A-B033-19D3E63C4B7C}" destId="{91D90330-BF0F-40AB-B661-373CF7B652AB}"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834F05-03FD-49FA-98BC-CA36810777B2}">
      <dsp:nvSpPr>
        <dsp:cNvPr id="0" name=""/>
        <dsp:cNvSpPr/>
      </dsp:nvSpPr>
      <dsp:spPr>
        <a:xfrm>
          <a:off x="0" y="1783080"/>
          <a:ext cx="10119359" cy="0"/>
        </a:xfrm>
        <a:prstGeom prst="line">
          <a:avLst/>
        </a:prstGeom>
        <a:solidFill>
          <a:schemeClr val="lt1">
            <a:alpha val="90000"/>
            <a:hueOff val="0"/>
            <a:satOff val="0"/>
            <a:lumOff val="0"/>
            <a:alphaOff val="0"/>
          </a:schemeClr>
        </a:solidFill>
        <a:ln w="19050" cap="flat" cmpd="sng" algn="ctr">
          <a:solidFill>
            <a:schemeClr val="accent5">
              <a:hueOff val="0"/>
              <a:satOff val="0"/>
              <a:lumOff val="0"/>
              <a:alphaOff val="0"/>
            </a:schemeClr>
          </a:solidFill>
          <a:prstDash val="solid"/>
          <a:miter lim="800000"/>
          <a:tailEnd type="triangle" w="lg" len="lg"/>
        </a:ln>
        <a:effectLst/>
      </dsp:spPr>
      <dsp:style>
        <a:lnRef idx="2">
          <a:scrgbClr r="0" g="0" b="0"/>
        </a:lnRef>
        <a:fillRef idx="1">
          <a:scrgbClr r="0" g="0" b="0"/>
        </a:fillRef>
        <a:effectRef idx="0">
          <a:scrgbClr r="0" g="0" b="0"/>
        </a:effectRef>
        <a:fontRef idx="minor"/>
      </dsp:style>
    </dsp:sp>
    <dsp:sp modelId="{EA17ED90-453D-40E0-BCDB-A3B2E6CD66F8}">
      <dsp:nvSpPr>
        <dsp:cNvPr id="0" name=""/>
        <dsp:cNvSpPr/>
      </dsp:nvSpPr>
      <dsp:spPr>
        <a:xfrm rot="8100000">
          <a:off x="59599" y="410930"/>
          <a:ext cx="262252" cy="262252"/>
        </a:xfrm>
        <a:prstGeom prst="teardrop">
          <a:avLst>
            <a:gd name="adj" fmla="val 115000"/>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44C72CB-C339-4F07-8BAB-3BA195EE0CE8}">
      <dsp:nvSpPr>
        <dsp:cNvPr id="0" name=""/>
        <dsp:cNvSpPr/>
      </dsp:nvSpPr>
      <dsp:spPr>
        <a:xfrm>
          <a:off x="88733" y="440064"/>
          <a:ext cx="203984" cy="203984"/>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F772E0FF-0021-453B-A2AE-1CD545178774}">
      <dsp:nvSpPr>
        <dsp:cNvPr id="0" name=""/>
        <dsp:cNvSpPr/>
      </dsp:nvSpPr>
      <dsp:spPr>
        <a:xfrm>
          <a:off x="376165" y="727496"/>
          <a:ext cx="4202078" cy="10555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27000" rIns="127000" bIns="190500" numCol="1" spcCol="1270" anchor="t" anchorCtr="0">
          <a:noAutofit/>
        </a:bodyPr>
        <a:lstStyle/>
        <a:p>
          <a:pPr marL="0" lvl="0" indent="0" algn="l" defTabSz="889000">
            <a:lnSpc>
              <a:spcPct val="90000"/>
            </a:lnSpc>
            <a:spcBef>
              <a:spcPct val="0"/>
            </a:spcBef>
            <a:spcAft>
              <a:spcPct val="35000"/>
            </a:spcAft>
            <a:buNone/>
          </a:pPr>
          <a:r>
            <a:rPr lang="en-US" sz="2000" kern="1200" dirty="0"/>
            <a:t>JFK assassinated in Dallas</a:t>
          </a:r>
        </a:p>
      </dsp:txBody>
      <dsp:txXfrm>
        <a:off x="376165" y="727496"/>
        <a:ext cx="4202078" cy="1055583"/>
      </dsp:txXfrm>
    </dsp:sp>
    <dsp:sp modelId="{3A75C088-1B79-4B15-A91C-9C733FA75DB9}">
      <dsp:nvSpPr>
        <dsp:cNvPr id="0" name=""/>
        <dsp:cNvSpPr/>
      </dsp:nvSpPr>
      <dsp:spPr>
        <a:xfrm>
          <a:off x="376165" y="356615"/>
          <a:ext cx="4202078" cy="370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27000" bIns="0" numCol="1" spcCol="1270" anchor="ctr" anchorCtr="0">
          <a:noAutofit/>
        </a:bodyPr>
        <a:lstStyle/>
        <a:p>
          <a:pPr marL="0" lvl="0" indent="0" algn="l" defTabSz="889000">
            <a:lnSpc>
              <a:spcPct val="90000"/>
            </a:lnSpc>
            <a:spcBef>
              <a:spcPct val="0"/>
            </a:spcBef>
            <a:spcAft>
              <a:spcPct val="35000"/>
            </a:spcAft>
            <a:buNone/>
            <a:defRPr b="1"/>
          </a:pPr>
          <a:r>
            <a:rPr lang="en-US" sz="2000" kern="1200"/>
            <a:t>22 Nov. 1963</a:t>
          </a:r>
        </a:p>
      </dsp:txBody>
      <dsp:txXfrm>
        <a:off x="376165" y="356615"/>
        <a:ext cx="4202078" cy="370880"/>
      </dsp:txXfrm>
    </dsp:sp>
    <dsp:sp modelId="{262C0F0A-2434-427C-8D5E-70687BA9F293}">
      <dsp:nvSpPr>
        <dsp:cNvPr id="0" name=""/>
        <dsp:cNvSpPr/>
      </dsp:nvSpPr>
      <dsp:spPr>
        <a:xfrm>
          <a:off x="190725" y="727496"/>
          <a:ext cx="0" cy="1055583"/>
        </a:xfrm>
        <a:prstGeom prst="line">
          <a:avLst/>
        </a:prstGeom>
        <a:noFill/>
        <a:ln w="12700" cap="flat" cmpd="sng" algn="ctr">
          <a:solidFill>
            <a:schemeClr val="accent5">
              <a:hueOff val="0"/>
              <a:satOff val="0"/>
              <a:lumOff val="0"/>
              <a:alphaOff val="0"/>
            </a:schemeClr>
          </a:solidFill>
          <a:prstDash val="dash"/>
          <a:miter lim="800000"/>
        </a:ln>
        <a:effectLst/>
      </dsp:spPr>
      <dsp:style>
        <a:lnRef idx="1">
          <a:scrgbClr r="0" g="0" b="0"/>
        </a:lnRef>
        <a:fillRef idx="0">
          <a:scrgbClr r="0" g="0" b="0"/>
        </a:fillRef>
        <a:effectRef idx="0">
          <a:scrgbClr r="0" g="0" b="0"/>
        </a:effectRef>
        <a:fontRef idx="minor"/>
      </dsp:style>
    </dsp:sp>
    <dsp:sp modelId="{2BB69124-54A7-4199-8038-D5604BF73E7C}">
      <dsp:nvSpPr>
        <dsp:cNvPr id="0" name=""/>
        <dsp:cNvSpPr/>
      </dsp:nvSpPr>
      <dsp:spPr>
        <a:xfrm>
          <a:off x="156736" y="1749700"/>
          <a:ext cx="66758" cy="66758"/>
        </a:xfrm>
        <a:prstGeom prst="ellipse">
          <a:avLst/>
        </a:prstGeom>
        <a:solidFill>
          <a:schemeClr val="accent5">
            <a:hueOff val="0"/>
            <a:satOff val="0"/>
            <a:lumOff val="0"/>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19ECC22-6498-4475-AEE1-CF8116743AC6}">
      <dsp:nvSpPr>
        <dsp:cNvPr id="0" name=""/>
        <dsp:cNvSpPr/>
      </dsp:nvSpPr>
      <dsp:spPr>
        <a:xfrm rot="18900000">
          <a:off x="2582621" y="2892977"/>
          <a:ext cx="262252" cy="262252"/>
        </a:xfrm>
        <a:prstGeom prst="teardrop">
          <a:avLst>
            <a:gd name="adj" fmla="val 115000"/>
          </a:avLst>
        </a:prstGeom>
        <a:solidFill>
          <a:schemeClr val="accent5">
            <a:hueOff val="-3379271"/>
            <a:satOff val="-8710"/>
            <a:lumOff val="-5883"/>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1B551F7-42D3-4EDC-BB7E-97EEFE1A66EF}">
      <dsp:nvSpPr>
        <dsp:cNvPr id="0" name=""/>
        <dsp:cNvSpPr/>
      </dsp:nvSpPr>
      <dsp:spPr>
        <a:xfrm>
          <a:off x="2611755" y="2922111"/>
          <a:ext cx="203984" cy="203984"/>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211F2B27-5155-423D-85CC-4FECFB453854}">
      <dsp:nvSpPr>
        <dsp:cNvPr id="0" name=""/>
        <dsp:cNvSpPr/>
      </dsp:nvSpPr>
      <dsp:spPr>
        <a:xfrm>
          <a:off x="2899188" y="1783080"/>
          <a:ext cx="4202078" cy="10555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90500" rIns="0" bIns="127000" numCol="1" spcCol="1270" anchor="b" anchorCtr="0">
          <a:noAutofit/>
        </a:bodyPr>
        <a:lstStyle/>
        <a:p>
          <a:pPr marL="0" lvl="0" indent="0" algn="l" defTabSz="889000">
            <a:lnSpc>
              <a:spcPct val="90000"/>
            </a:lnSpc>
            <a:spcBef>
              <a:spcPct val="0"/>
            </a:spcBef>
            <a:spcAft>
              <a:spcPct val="35000"/>
            </a:spcAft>
            <a:buNone/>
          </a:pPr>
          <a:r>
            <a:rPr lang="en-US" sz="2000" kern="1200" dirty="0"/>
            <a:t>Warren Report published – LHO acted alone</a:t>
          </a:r>
        </a:p>
      </dsp:txBody>
      <dsp:txXfrm>
        <a:off x="2899188" y="1783080"/>
        <a:ext cx="4202078" cy="1055583"/>
      </dsp:txXfrm>
    </dsp:sp>
    <dsp:sp modelId="{FA01BCB5-005C-42F7-BBB8-D0AC5B0320C3}">
      <dsp:nvSpPr>
        <dsp:cNvPr id="0" name=""/>
        <dsp:cNvSpPr/>
      </dsp:nvSpPr>
      <dsp:spPr>
        <a:xfrm>
          <a:off x="2899188" y="2838663"/>
          <a:ext cx="4202078" cy="370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27000" bIns="0" numCol="1" spcCol="1270" anchor="ctr" anchorCtr="0">
          <a:noAutofit/>
        </a:bodyPr>
        <a:lstStyle/>
        <a:p>
          <a:pPr marL="0" lvl="0" indent="0" algn="l" defTabSz="889000">
            <a:lnSpc>
              <a:spcPct val="90000"/>
            </a:lnSpc>
            <a:spcBef>
              <a:spcPct val="0"/>
            </a:spcBef>
            <a:spcAft>
              <a:spcPct val="35000"/>
            </a:spcAft>
            <a:buNone/>
            <a:defRPr b="1"/>
          </a:pPr>
          <a:r>
            <a:rPr lang="en-US" sz="2000" kern="1200"/>
            <a:t>24 Sep. 1964</a:t>
          </a:r>
        </a:p>
      </dsp:txBody>
      <dsp:txXfrm>
        <a:off x="2899188" y="2838663"/>
        <a:ext cx="4202078" cy="370880"/>
      </dsp:txXfrm>
    </dsp:sp>
    <dsp:sp modelId="{0B19DB44-3C7E-441F-93A1-8422EFE038F1}">
      <dsp:nvSpPr>
        <dsp:cNvPr id="0" name=""/>
        <dsp:cNvSpPr/>
      </dsp:nvSpPr>
      <dsp:spPr>
        <a:xfrm>
          <a:off x="2713748" y="1783080"/>
          <a:ext cx="0" cy="1055583"/>
        </a:xfrm>
        <a:prstGeom prst="line">
          <a:avLst/>
        </a:prstGeom>
        <a:noFill/>
        <a:ln w="12700" cap="flat" cmpd="sng" algn="ctr">
          <a:solidFill>
            <a:schemeClr val="accent5">
              <a:hueOff val="-3379271"/>
              <a:satOff val="-8710"/>
              <a:lumOff val="-5883"/>
              <a:alphaOff val="0"/>
            </a:schemeClr>
          </a:solidFill>
          <a:prstDash val="dash"/>
          <a:miter lim="800000"/>
        </a:ln>
        <a:effectLst/>
      </dsp:spPr>
      <dsp:style>
        <a:lnRef idx="1">
          <a:scrgbClr r="0" g="0" b="0"/>
        </a:lnRef>
        <a:fillRef idx="0">
          <a:scrgbClr r="0" g="0" b="0"/>
        </a:fillRef>
        <a:effectRef idx="0">
          <a:scrgbClr r="0" g="0" b="0"/>
        </a:effectRef>
        <a:fontRef idx="minor"/>
      </dsp:style>
    </dsp:sp>
    <dsp:sp modelId="{0528F6BF-64CE-41A4-9502-52BF372B0477}">
      <dsp:nvSpPr>
        <dsp:cNvPr id="0" name=""/>
        <dsp:cNvSpPr/>
      </dsp:nvSpPr>
      <dsp:spPr>
        <a:xfrm>
          <a:off x="2679759" y="1749700"/>
          <a:ext cx="66758" cy="66758"/>
        </a:xfrm>
        <a:prstGeom prst="ellipse">
          <a:avLst/>
        </a:prstGeom>
        <a:solidFill>
          <a:schemeClr val="accent5">
            <a:hueOff val="-3379271"/>
            <a:satOff val="-8710"/>
            <a:lumOff val="-5883"/>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63C575F-387F-460D-8403-CF3A401B0046}">
      <dsp:nvSpPr>
        <dsp:cNvPr id="0" name=""/>
        <dsp:cNvSpPr/>
      </dsp:nvSpPr>
      <dsp:spPr>
        <a:xfrm rot="8100000">
          <a:off x="5105644" y="410930"/>
          <a:ext cx="262252" cy="262252"/>
        </a:xfrm>
        <a:prstGeom prst="teardrop">
          <a:avLst>
            <a:gd name="adj" fmla="val 115000"/>
          </a:avLst>
        </a:prstGeom>
        <a:solidFill>
          <a:schemeClr val="accent5">
            <a:hueOff val="-6758543"/>
            <a:satOff val="-17419"/>
            <a:lumOff val="-11765"/>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F53D75A-2231-466E-9ED4-63A1396A2BE8}">
      <dsp:nvSpPr>
        <dsp:cNvPr id="0" name=""/>
        <dsp:cNvSpPr/>
      </dsp:nvSpPr>
      <dsp:spPr>
        <a:xfrm>
          <a:off x="5134778" y="440064"/>
          <a:ext cx="203984" cy="203984"/>
        </a:xfrm>
        <a:prstGeom prst="ellipse">
          <a:avLst/>
        </a:prstGeom>
        <a:solidFill>
          <a:schemeClr val="lt1">
            <a:alpha val="90000"/>
            <a:hueOff val="0"/>
            <a:satOff val="0"/>
            <a:lumOff val="0"/>
            <a:alphaOff val="0"/>
          </a:schemeClr>
        </a:solidFill>
        <a:ln w="12700" cap="flat" cmpd="sng" algn="ctr">
          <a:noFill/>
          <a:prstDash val="solid"/>
          <a:miter lim="800000"/>
        </a:ln>
        <a:effectLst/>
      </dsp:spPr>
      <dsp:style>
        <a:lnRef idx="2">
          <a:scrgbClr r="0" g="0" b="0"/>
        </a:lnRef>
        <a:fillRef idx="1">
          <a:scrgbClr r="0" g="0" b="0"/>
        </a:fillRef>
        <a:effectRef idx="0">
          <a:scrgbClr r="0" g="0" b="0"/>
        </a:effectRef>
        <a:fontRef idx="minor"/>
      </dsp:style>
    </dsp:sp>
    <dsp:sp modelId="{58D62C4C-1EA1-40A6-BCD3-FDC968496E4F}">
      <dsp:nvSpPr>
        <dsp:cNvPr id="0" name=""/>
        <dsp:cNvSpPr/>
      </dsp:nvSpPr>
      <dsp:spPr>
        <a:xfrm>
          <a:off x="5422210" y="727496"/>
          <a:ext cx="4202078" cy="10555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127000" rIns="127000" bIns="190500" numCol="1" spcCol="1270" anchor="t" anchorCtr="0">
          <a:noAutofit/>
        </a:bodyPr>
        <a:lstStyle/>
        <a:p>
          <a:pPr marL="0" lvl="0" indent="0" algn="l" defTabSz="889000">
            <a:lnSpc>
              <a:spcPct val="90000"/>
            </a:lnSpc>
            <a:spcBef>
              <a:spcPct val="0"/>
            </a:spcBef>
            <a:spcAft>
              <a:spcPct val="35000"/>
            </a:spcAft>
            <a:buNone/>
          </a:pPr>
          <a:r>
            <a:rPr lang="en-US" sz="2000" kern="1200" dirty="0"/>
            <a:t>Clay Shaw found “Not Guilty” of New Orleans conspiracy to assassinate JFK</a:t>
          </a:r>
        </a:p>
      </dsp:txBody>
      <dsp:txXfrm>
        <a:off x="5422210" y="727496"/>
        <a:ext cx="4202078" cy="1055583"/>
      </dsp:txXfrm>
    </dsp:sp>
    <dsp:sp modelId="{AB384B36-DC6E-4769-A2B0-4DF69600BB7A}">
      <dsp:nvSpPr>
        <dsp:cNvPr id="0" name=""/>
        <dsp:cNvSpPr/>
      </dsp:nvSpPr>
      <dsp:spPr>
        <a:xfrm>
          <a:off x="5422210" y="356615"/>
          <a:ext cx="4202078" cy="3708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27000" bIns="0" numCol="1" spcCol="1270" anchor="ctr" anchorCtr="0">
          <a:noAutofit/>
        </a:bodyPr>
        <a:lstStyle/>
        <a:p>
          <a:pPr marL="0" lvl="0" indent="0" algn="l" defTabSz="889000">
            <a:lnSpc>
              <a:spcPct val="90000"/>
            </a:lnSpc>
            <a:spcBef>
              <a:spcPct val="0"/>
            </a:spcBef>
            <a:spcAft>
              <a:spcPct val="35000"/>
            </a:spcAft>
            <a:buNone/>
            <a:defRPr b="1"/>
          </a:pPr>
          <a:r>
            <a:rPr lang="en-US" sz="2000" kern="1200"/>
            <a:t>1 Mar. 1969</a:t>
          </a:r>
        </a:p>
      </dsp:txBody>
      <dsp:txXfrm>
        <a:off x="5422210" y="356615"/>
        <a:ext cx="4202078" cy="370880"/>
      </dsp:txXfrm>
    </dsp:sp>
    <dsp:sp modelId="{F6684596-D101-4218-B402-1236701B3034}">
      <dsp:nvSpPr>
        <dsp:cNvPr id="0" name=""/>
        <dsp:cNvSpPr/>
      </dsp:nvSpPr>
      <dsp:spPr>
        <a:xfrm>
          <a:off x="5236770" y="727496"/>
          <a:ext cx="0" cy="1055583"/>
        </a:xfrm>
        <a:prstGeom prst="line">
          <a:avLst/>
        </a:prstGeom>
        <a:noFill/>
        <a:ln w="12700" cap="flat" cmpd="sng" algn="ctr">
          <a:solidFill>
            <a:schemeClr val="accent5">
              <a:hueOff val="-6758543"/>
              <a:satOff val="-17419"/>
              <a:lumOff val="-11765"/>
              <a:alphaOff val="0"/>
            </a:schemeClr>
          </a:solidFill>
          <a:prstDash val="dash"/>
          <a:miter lim="800000"/>
        </a:ln>
        <a:effectLst/>
      </dsp:spPr>
      <dsp:style>
        <a:lnRef idx="1">
          <a:scrgbClr r="0" g="0" b="0"/>
        </a:lnRef>
        <a:fillRef idx="0">
          <a:scrgbClr r="0" g="0" b="0"/>
        </a:fillRef>
        <a:effectRef idx="0">
          <a:scrgbClr r="0" g="0" b="0"/>
        </a:effectRef>
        <a:fontRef idx="minor"/>
      </dsp:style>
    </dsp:sp>
    <dsp:sp modelId="{B51A500C-EF24-4CC8-A712-1A67F7F04049}">
      <dsp:nvSpPr>
        <dsp:cNvPr id="0" name=""/>
        <dsp:cNvSpPr/>
      </dsp:nvSpPr>
      <dsp:spPr>
        <a:xfrm>
          <a:off x="5202781" y="1749700"/>
          <a:ext cx="66758" cy="66758"/>
        </a:xfrm>
        <a:prstGeom prst="ellipse">
          <a:avLst/>
        </a:prstGeom>
        <a:solidFill>
          <a:schemeClr val="accent5">
            <a:hueOff val="-6758543"/>
            <a:satOff val="-17419"/>
            <a:lumOff val="-11765"/>
            <a:alphaOff val="0"/>
          </a:schemeClr>
        </a:solidFill>
        <a:ln w="63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F44EC3-E055-4589-8C61-393547099EA1}">
      <dsp:nvSpPr>
        <dsp:cNvPr id="0" name=""/>
        <dsp:cNvSpPr/>
      </dsp:nvSpPr>
      <dsp:spPr>
        <a:xfrm>
          <a:off x="51" y="29223"/>
          <a:ext cx="4913783" cy="7776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09728" rIns="192024" bIns="109728" numCol="1" spcCol="1270" anchor="ctr" anchorCtr="0">
          <a:noAutofit/>
        </a:bodyPr>
        <a:lstStyle/>
        <a:p>
          <a:pPr marL="0" lvl="0" indent="0" algn="ctr" defTabSz="1200150">
            <a:lnSpc>
              <a:spcPct val="90000"/>
            </a:lnSpc>
            <a:spcBef>
              <a:spcPct val="0"/>
            </a:spcBef>
            <a:spcAft>
              <a:spcPct val="35000"/>
            </a:spcAft>
            <a:buNone/>
          </a:pPr>
          <a:r>
            <a:rPr lang="en-US" sz="2700" b="1" u="none" kern="1200" dirty="0"/>
            <a:t>Watergate Burglary</a:t>
          </a:r>
          <a:endParaRPr lang="en-US" sz="2700" u="none" kern="1200" dirty="0"/>
        </a:p>
      </dsp:txBody>
      <dsp:txXfrm>
        <a:off x="51" y="29223"/>
        <a:ext cx="4913783" cy="777600"/>
      </dsp:txXfrm>
    </dsp:sp>
    <dsp:sp modelId="{DB8243E1-FBB7-4622-92CE-56B76CBC3A3C}">
      <dsp:nvSpPr>
        <dsp:cNvPr id="0" name=""/>
        <dsp:cNvSpPr/>
      </dsp:nvSpPr>
      <dsp:spPr>
        <a:xfrm>
          <a:off x="51" y="806823"/>
          <a:ext cx="4913783" cy="311283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a:lnSpc>
              <a:spcPct val="90000"/>
            </a:lnSpc>
            <a:spcBef>
              <a:spcPct val="0"/>
            </a:spcBef>
            <a:spcAft>
              <a:spcPct val="15000"/>
            </a:spcAft>
            <a:buChar char="•"/>
          </a:pPr>
          <a:r>
            <a:rPr lang="en-US" sz="2700" kern="1200" dirty="0"/>
            <a:t>Acting on Nixon’s order, the “</a:t>
          </a:r>
          <a:r>
            <a:rPr lang="en-US" sz="2700" i="1" kern="1200" dirty="0"/>
            <a:t>Plumbers</a:t>
          </a:r>
          <a:r>
            <a:rPr lang="en-US" sz="2700" kern="1200" dirty="0"/>
            <a:t>” break in (4</a:t>
          </a:r>
          <a:r>
            <a:rPr lang="en-US" sz="2700" kern="1200" baseline="30000" dirty="0"/>
            <a:t>th</a:t>
          </a:r>
          <a:r>
            <a:rPr lang="en-US" sz="2700" kern="1200" dirty="0"/>
            <a:t> attempt) to fix a malfunctioning bugging device</a:t>
          </a:r>
        </a:p>
        <a:p>
          <a:pPr marL="228600" lvl="1" indent="-228600" algn="l" defTabSz="1200150">
            <a:lnSpc>
              <a:spcPct val="90000"/>
            </a:lnSpc>
            <a:spcBef>
              <a:spcPct val="0"/>
            </a:spcBef>
            <a:spcAft>
              <a:spcPct val="15000"/>
            </a:spcAft>
            <a:buChar char="•"/>
          </a:pPr>
          <a:r>
            <a:rPr lang="en-US" sz="2700" kern="1200" dirty="0"/>
            <a:t>Burglars were also ordered to steal any “</a:t>
          </a:r>
          <a:r>
            <a:rPr lang="en-US" sz="2700" i="1" kern="1200" dirty="0"/>
            <a:t>incriminating</a:t>
          </a:r>
          <a:r>
            <a:rPr lang="en-US" sz="2700" kern="1200" dirty="0"/>
            <a:t>” document</a:t>
          </a:r>
        </a:p>
      </dsp:txBody>
      <dsp:txXfrm>
        <a:off x="51" y="806823"/>
        <a:ext cx="4913783" cy="3112830"/>
      </dsp:txXfrm>
    </dsp:sp>
    <dsp:sp modelId="{1BFD63CB-D5D6-4C7B-83D2-0CEECDDC97BA}">
      <dsp:nvSpPr>
        <dsp:cNvPr id="0" name=""/>
        <dsp:cNvSpPr/>
      </dsp:nvSpPr>
      <dsp:spPr>
        <a:xfrm>
          <a:off x="5601764" y="29223"/>
          <a:ext cx="4913783" cy="777600"/>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2024" tIns="109728" rIns="192024" bIns="109728" numCol="1" spcCol="1270" anchor="ctr" anchorCtr="0">
          <a:noAutofit/>
        </a:bodyPr>
        <a:lstStyle/>
        <a:p>
          <a:pPr marL="0" lvl="0" indent="0" algn="ctr" defTabSz="1200150">
            <a:lnSpc>
              <a:spcPct val="90000"/>
            </a:lnSpc>
            <a:spcBef>
              <a:spcPct val="0"/>
            </a:spcBef>
            <a:spcAft>
              <a:spcPct val="35000"/>
            </a:spcAft>
            <a:buNone/>
          </a:pPr>
          <a:r>
            <a:rPr lang="en-US" sz="2700" b="1" u="none" kern="1200" dirty="0"/>
            <a:t>James McCord</a:t>
          </a:r>
          <a:endParaRPr lang="en-US" sz="2700" u="none" kern="1200" dirty="0"/>
        </a:p>
      </dsp:txBody>
      <dsp:txXfrm>
        <a:off x="5601764" y="29223"/>
        <a:ext cx="4913783" cy="777600"/>
      </dsp:txXfrm>
    </dsp:sp>
    <dsp:sp modelId="{3441AE2E-7B48-4095-9D29-A3066479A995}">
      <dsp:nvSpPr>
        <dsp:cNvPr id="0" name=""/>
        <dsp:cNvSpPr/>
      </dsp:nvSpPr>
      <dsp:spPr>
        <a:xfrm>
          <a:off x="5601764" y="806823"/>
          <a:ext cx="4913783" cy="3112830"/>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44018" tIns="144018" rIns="192024" bIns="216027" numCol="1" spcCol="1270" anchor="t" anchorCtr="0">
          <a:noAutofit/>
        </a:bodyPr>
        <a:lstStyle/>
        <a:p>
          <a:pPr marL="228600" lvl="1" indent="-228600" algn="l" defTabSz="1200150">
            <a:lnSpc>
              <a:spcPct val="90000"/>
            </a:lnSpc>
            <a:spcBef>
              <a:spcPct val="0"/>
            </a:spcBef>
            <a:spcAft>
              <a:spcPct val="15000"/>
            </a:spcAft>
            <a:buChar char="•"/>
          </a:pPr>
          <a:r>
            <a:rPr lang="en-US" sz="2700" kern="1200"/>
            <a:t>Chosen to participate in burglary because of his CIA wiretapping expertise</a:t>
          </a:r>
        </a:p>
      </dsp:txBody>
      <dsp:txXfrm>
        <a:off x="5601764" y="806823"/>
        <a:ext cx="4913783" cy="311283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89C214-FE80-4F35-9AD0-C87FF0424F51}">
      <dsp:nvSpPr>
        <dsp:cNvPr id="0" name=""/>
        <dsp:cNvSpPr/>
      </dsp:nvSpPr>
      <dsp:spPr>
        <a:xfrm>
          <a:off x="51" y="128277"/>
          <a:ext cx="4913783" cy="720000"/>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b="1" u="none" kern="1200" dirty="0"/>
            <a:t>Burglars Caught &amp; Arrested</a:t>
          </a:r>
          <a:r>
            <a:rPr lang="en-US" sz="2500" kern="1200" dirty="0"/>
            <a:t>…</a:t>
          </a:r>
        </a:p>
      </dsp:txBody>
      <dsp:txXfrm>
        <a:off x="51" y="128277"/>
        <a:ext cx="4913783" cy="720000"/>
      </dsp:txXfrm>
    </dsp:sp>
    <dsp:sp modelId="{05D5140B-700A-4307-902A-94A27537B032}">
      <dsp:nvSpPr>
        <dsp:cNvPr id="0" name=""/>
        <dsp:cNvSpPr/>
      </dsp:nvSpPr>
      <dsp:spPr>
        <a:xfrm>
          <a:off x="51" y="848277"/>
          <a:ext cx="4913783" cy="2972320"/>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en-US" sz="2500" kern="1200"/>
            <a:t>Caught red-handed w/sequenced, fresh-paper $100 bills</a:t>
          </a:r>
        </a:p>
        <a:p>
          <a:pPr marL="228600" lvl="1" indent="-228600" algn="l" defTabSz="1111250">
            <a:lnSpc>
              <a:spcPct val="90000"/>
            </a:lnSpc>
            <a:spcBef>
              <a:spcPct val="0"/>
            </a:spcBef>
            <a:spcAft>
              <a:spcPct val="15000"/>
            </a:spcAft>
            <a:buChar char="•"/>
          </a:pPr>
          <a:r>
            <a:rPr lang="en-US" sz="2500" kern="1200"/>
            <a:t>Burglars were dressed professionally, wearing expensive shoes and carrying surveillance equipment and one walkie-talkie</a:t>
          </a:r>
        </a:p>
      </dsp:txBody>
      <dsp:txXfrm>
        <a:off x="51" y="848277"/>
        <a:ext cx="4913783" cy="2972320"/>
      </dsp:txXfrm>
    </dsp:sp>
    <dsp:sp modelId="{11AB64C2-863C-456F-80C5-D140CE60EA93}">
      <dsp:nvSpPr>
        <dsp:cNvPr id="0" name=""/>
        <dsp:cNvSpPr/>
      </dsp:nvSpPr>
      <dsp:spPr>
        <a:xfrm>
          <a:off x="5601764" y="128277"/>
          <a:ext cx="4913783" cy="720000"/>
        </a:xfrm>
        <a:prstGeom prst="rect">
          <a:avLst/>
        </a:prstGeom>
        <a:solidFill>
          <a:schemeClr val="accent2">
            <a:hueOff val="-1455363"/>
            <a:satOff val="-83928"/>
            <a:lumOff val="8628"/>
            <a:alphaOff val="0"/>
          </a:schemeClr>
        </a:solidFill>
        <a:ln w="12700" cap="flat" cmpd="sng" algn="ctr">
          <a:solidFill>
            <a:schemeClr val="accent2">
              <a:hueOff val="-1455363"/>
              <a:satOff val="-83928"/>
              <a:lumOff val="8628"/>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77800" tIns="101600" rIns="177800" bIns="101600" numCol="1" spcCol="1270" anchor="ctr" anchorCtr="0">
          <a:noAutofit/>
        </a:bodyPr>
        <a:lstStyle/>
        <a:p>
          <a:pPr marL="0" lvl="0" indent="0" algn="ctr" defTabSz="1111250">
            <a:lnSpc>
              <a:spcPct val="90000"/>
            </a:lnSpc>
            <a:spcBef>
              <a:spcPct val="0"/>
            </a:spcBef>
            <a:spcAft>
              <a:spcPct val="35000"/>
            </a:spcAft>
            <a:buNone/>
          </a:pPr>
          <a:r>
            <a:rPr lang="en-US" sz="2500" b="1" u="none" kern="1200" dirty="0"/>
            <a:t>Items Found on Bernard Barker</a:t>
          </a:r>
          <a:r>
            <a:rPr lang="en-US" sz="2500" kern="1200" dirty="0"/>
            <a:t>…</a:t>
          </a:r>
        </a:p>
      </dsp:txBody>
      <dsp:txXfrm>
        <a:off x="5601764" y="128277"/>
        <a:ext cx="4913783" cy="720000"/>
      </dsp:txXfrm>
    </dsp:sp>
    <dsp:sp modelId="{91D90330-BF0F-40AB-B661-373CF7B652AB}">
      <dsp:nvSpPr>
        <dsp:cNvPr id="0" name=""/>
        <dsp:cNvSpPr/>
      </dsp:nvSpPr>
      <dsp:spPr>
        <a:xfrm>
          <a:off x="5601764" y="848277"/>
          <a:ext cx="4913783" cy="2972320"/>
        </a:xfrm>
        <a:prstGeom prst="rect">
          <a:avLst/>
        </a:prstGeom>
        <a:solidFill>
          <a:schemeClr val="accent2">
            <a:tint val="40000"/>
            <a:alpha val="90000"/>
            <a:hueOff val="-849226"/>
            <a:satOff val="-75346"/>
            <a:lumOff val="-769"/>
            <a:alphaOff val="0"/>
          </a:schemeClr>
        </a:solidFill>
        <a:ln w="12700" cap="flat" cmpd="sng" algn="ctr">
          <a:solidFill>
            <a:schemeClr val="accent2">
              <a:tint val="40000"/>
              <a:alpha val="90000"/>
              <a:hueOff val="-849226"/>
              <a:satOff val="-75346"/>
              <a:lumOff val="-76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33350" tIns="133350" rIns="177800" bIns="200025" numCol="1" spcCol="1270" anchor="t" anchorCtr="0">
          <a:noAutofit/>
        </a:bodyPr>
        <a:lstStyle/>
        <a:p>
          <a:pPr marL="228600" lvl="1" indent="-228600" algn="l" defTabSz="1111250">
            <a:lnSpc>
              <a:spcPct val="90000"/>
            </a:lnSpc>
            <a:spcBef>
              <a:spcPct val="0"/>
            </a:spcBef>
            <a:spcAft>
              <a:spcPct val="15000"/>
            </a:spcAft>
            <a:buChar char="•"/>
          </a:pPr>
          <a:r>
            <a:rPr lang="en-US" sz="2500" kern="1200" dirty="0"/>
            <a:t>Address book w/ E. Howard Hunt’s White House phone #</a:t>
          </a:r>
        </a:p>
        <a:p>
          <a:pPr marL="228600" lvl="1" indent="-228600" algn="l" defTabSz="1111250">
            <a:lnSpc>
              <a:spcPct val="90000"/>
            </a:lnSpc>
            <a:spcBef>
              <a:spcPct val="0"/>
            </a:spcBef>
            <a:spcAft>
              <a:spcPct val="15000"/>
            </a:spcAft>
            <a:buChar char="•"/>
          </a:pPr>
          <a:r>
            <a:rPr lang="en-US" sz="2500" kern="1200" dirty="0"/>
            <a:t>Check drawn on the Banco </a:t>
          </a:r>
          <a:r>
            <a:rPr lang="en-US" sz="2500" kern="1200" dirty="0" err="1"/>
            <a:t>Internacional</a:t>
          </a:r>
          <a:r>
            <a:rPr lang="en-US" sz="2500" kern="1200" dirty="0"/>
            <a:t> in Mexico City</a:t>
          </a:r>
        </a:p>
        <a:p>
          <a:pPr marL="228600" lvl="1" indent="-228600" algn="l" defTabSz="1111250">
            <a:lnSpc>
              <a:spcPct val="90000"/>
            </a:lnSpc>
            <a:spcBef>
              <a:spcPct val="0"/>
            </a:spcBef>
            <a:spcAft>
              <a:spcPct val="15000"/>
            </a:spcAft>
            <a:buChar char="•"/>
          </a:pPr>
          <a:r>
            <a:rPr lang="en-US" sz="2500" kern="1200" dirty="0"/>
            <a:t>Howard Johnson Motel room key (across the street from the Watergate Complex)</a:t>
          </a:r>
        </a:p>
      </dsp:txBody>
      <dsp:txXfrm>
        <a:off x="5601764" y="848277"/>
        <a:ext cx="4913783" cy="2972320"/>
      </dsp:txXfrm>
    </dsp:sp>
  </dsp:spTree>
</dsp:drawing>
</file>

<file path=ppt/diagrams/layout1.xml><?xml version="1.0" encoding="utf-8"?>
<dgm:layoutDef xmlns:dgm="http://schemas.openxmlformats.org/drawingml/2006/diagram" xmlns:a="http://schemas.openxmlformats.org/drawingml/2006/main" uniqueId="urn:microsoft.com/office/officeart/2017/3/layout/DropPinTimeline">
  <dgm:title val="Drop Pin Timeline"/>
  <dgm:desc val="Use to show a list of events in chronological order. An invisible box next to the pin contains the date and the description is immediately below. It can display a medium amount of text and medium length date format."/>
  <dgm:catLst>
    <dgm:cat type="timeline" pri="500"/>
    <dgm:cat type="process" pri="6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
    <dgm:varLst>
      <dgm:chMax/>
      <dgm:chPref/>
      <dgm:animLvl val="lvl"/>
    </dgm:varLst>
    <dgm:alg type="composite"/>
    <dgm:shape xmlns:r="http://schemas.openxmlformats.org/officeDocument/2006/relationships" r:blip="">
      <dgm:adjLst/>
    </dgm:shape>
    <dgm:constrLst>
      <dgm:constr type="w" for="ch" forName="divider" refType="w"/>
      <dgm:constr type="h" for="ch" forName="divider"/>
      <dgm:constr type="ctrY" for="ch" forName="divider" refType="h" fact="0.5"/>
      <dgm:constr type="l" for="ch" forName="divider"/>
      <dgm:constr type="w" for="ch" forName="nodes" refType="w"/>
      <dgm:constr type="h" for="ch" forName="nodes" refType="h" fact="0.8"/>
      <dgm:constr type="ctrY" for="ch" forName="nodes" refType="h" fact="0.5"/>
    </dgm:constrLst>
    <dgm:layoutNode name="divider" styleLbl="fgAcc1">
      <dgm:alg type="sp"/>
      <dgm:choose name="ArrowShape">
        <dgm:if name="ArrowShapeLTR" func="var" arg="dir" op="equ" val="norm">
          <dgm:shape xmlns:r="http://schemas.openxmlformats.org/officeDocument/2006/relationships" type="line" r:blip="" zOrderOff="-1">
            <dgm:adjLst/>
            <dgm:extLst>
              <a:ext uri="{B698B0E9-8C71-41B9-8309-B3DCBF30829C}">
                <dgm1612:spPr xmlns:dgm1612="http://schemas.microsoft.com/office/drawing/2016/12/diagram">
                  <a:ln w="19050">
                    <a:solidFill>
                      <a:srgbClr val="000000"/>
                    </a:solidFill>
                    <a:tailEnd type="triangle" w="lg" len="lg"/>
                  </a:ln>
                </dgm1612:spPr>
              </a:ext>
            </dgm:extLst>
          </dgm:shape>
        </dgm:if>
        <dgm:else name="ArrowShapeRTL">
          <dgm:shape xmlns:r="http://schemas.openxmlformats.org/officeDocument/2006/relationships" type="line" r:blip="" zOrderOff="-1">
            <dgm:adjLst/>
            <dgm:extLst>
              <a:ext uri="{B698B0E9-8C71-41B9-8309-B3DCBF30829C}">
                <dgm1612:spPr xmlns:dgm1612="http://schemas.microsoft.com/office/drawing/2016/12/diagram">
                  <a:ln>
                    <a:solidFill>
                      <a:srgbClr val="000000"/>
                    </a:solidFill>
                    <a:headEnd type="triangle" w="lg" len="lg"/>
                  </a:ln>
                </dgm1612:spPr>
              </a:ext>
            </dgm:extLst>
          </dgm:shape>
        </dgm:else>
      </dgm:choose>
      <dgm:presOf/>
      <dgm:constrLst/>
      <dgm:ruleLst/>
    </dgm:layoutNode>
    <dgm:layoutNode name="nodes">
      <dgm:varLst>
        <dgm:chMax/>
        <dgm:chPref/>
        <dgm:animLvl val="lvl"/>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constrLst>
        <dgm:constr type="primFontSz" for="des" forName="L1TextContainer" val="20"/>
        <dgm:constr type="primFontSz" for="des" forName="L2TextContainer" refType="primFontSz" refFor="des" refForName="L1TextContainer" op="equ" fact="0.75"/>
        <dgm:constr type="w" for="ch" forName="composite" refType="w"/>
        <dgm:constr type="h" for="ch" forName="composite" refType="h"/>
        <dgm:constr type="w" for="ch" forName="spaceBetweenRectangles" refType="w" refFor="ch" refForName="composite" fact="-0.5"/>
        <dgm:constr type="w" for="ch" ptType="sibTrans" op="equ"/>
        <dgm:constr type="primFontSz" for="des" forName="L1TextContainer" op="equ"/>
        <dgm:constr type="primFontSz" for="des" forName="L2TextContainer" op="equ"/>
        <dgm:constr type="primFontSz" for="des" forName="L1TextContainer1" val="20"/>
        <dgm:constr type="primFontSz" for="des" forName="L2TextContainer1" refType="primFontSz" refFor="des" refForName="L1TextContainer1" op="equ" fact="0.75"/>
        <dgm:constr type="w" for="ch" forName="composite1" refType="w"/>
        <dgm:constr type="h" for="ch" forName="composite1" refType="h"/>
        <dgm:constr type="w" for="ch" forName="spaceBetweenRectangles1" refType="w" refFor="ch" refForName="composite1" fact="0.28"/>
        <dgm:constr type="primFontSz" for="des" forName="L1TextContainer1" op="equ"/>
        <dgm:constr type="primFontSz" for="des" forName="L2TextContainer1" op="equ"/>
      </dgm:constrLst>
      <dgm:choose name="LayoutBasedOnCountOfNodes">
        <dgm:if name="LessThanOrEqualToTwoNodes" axis="ch" ptType="node" func="cnt" op="lte" val="2">
          <dgm:forEach name="nodesForEach1" axis="ch" ptType="node">
            <dgm:layoutNode name="composite1">
              <dgm:alg type="composite"/>
              <dgm:shape xmlns:r="http://schemas.openxmlformats.org/officeDocument/2006/relationships" r:blip="">
                <dgm:adjLst/>
              </dgm:shape>
              <dgm:choose name="CaseForLayoutDirection1">
                <dgm:if name="CaseForLayoutDirectionLTR1" func="var" arg="dir" op="equ" val="norm">
                  <dgm:choose name="CaseForPlacingNodesAboveAndBelowDividerLTR1">
                    <dgm:if name="CaseForPlacingNodeAboveDividerLTR1" axis="self" ptType="node" func="posOdd" op="equ" va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t" for="ch" forName="DropPinPlaceHolder1" refType="h" fact="0"/>
                        <dgm:constr type="l" for="ch" forName="DropPinPlaceHolder1" refType="w" fact="0"/>
                        <dgm:constr type="w" for="ch" forName="L2TextContainer1" refType="w" fact="0.83"/>
                        <dgm:constr type="l" for="ch" forName="L2TextContainer1" refType="r" refFor="ch" refForName="DropPinPlaceHolder1"/>
                        <dgm:constr type="t" for="ch" forName="L2TextContainer1" refType="b" refFor="ch" refForName="DropPinPlaceHolder1"/>
                        <dgm:constr type="b"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b" for="ch" forName="ConnectLine1" refType="h" fact="0.5"/>
                        <dgm:constr type="t" for="ch" forName="ConnectLine1" refType="b" refFor="ch" refForName="DropPinPlaceHolder1"/>
                        <dgm:constr type="w" for="ch" forName="EmptyPlaceHolder1" refType="w"/>
                        <dgm:constr type="h" for="ch" forName="EmptyPlaceHolder1" refType="h" fact="0.5"/>
                        <dgm:constr type="t" for="ch" forName="EmptyPlaceHolder1" refType="h" fact="0.5"/>
                      </dgm:constrLst>
                    </dgm:if>
                    <dgm:else name="CaseForPlacingNodeBelowDividerLTR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b" for="ch" forName="DropPinPlaceHolder1" refType="h"/>
                        <dgm:constr type="l" for="ch" forName="DropPinPlaceHolder1" refType="w" fact="0"/>
                        <dgm:constr type="w" for="ch" forName="L2TextContainer1" refType="w" fact="0.83"/>
                        <dgm:constr type="l" for="ch" forName="L2TextContainer1" refType="r" refFor="ch" refForName="DropPinPlaceHolder1"/>
                        <dgm:constr type="b" for="ch" forName="L2TextContainer1" refType="t" refFor="ch" refForName="DropPinPlaceHolder1"/>
                        <dgm:constr type="t"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t" for="ch" forName="ConnectLine1" refType="h" fact="0.5"/>
                        <dgm:constr type="b" for="ch" forName="ConnectLine1" refType="t" refFor="ch" refForName="DropPinPlaceHolder1"/>
                        <dgm:constr type="w" for="ch" forName="EmptyPlaceHolder1" refType="w"/>
                        <dgm:constr type="h" for="ch" forName="EmptyPlaceHolder1" refType="h" fact="0.5"/>
                        <dgm:constr type="t" for="ch" forName="EmptyPlaceHolder1" refType="h" fact="0"/>
                      </dgm:constrLst>
                    </dgm:else>
                  </dgm:choose>
                </dgm:if>
                <dgm:else name="CaseForLayoutDirectionRTL1">
                  <dgm:choose name="CaseForPlacingNodesAboveAndBelowDividerRTL1">
                    <dgm:if name="CaseForPlacingNodeAboveDividerRTL1" axis="self" ptType="node" func="posOdd" op="equ" va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t" for="ch" forName="DropPinPlaceHolder1" refType="h" fact="0"/>
                        <dgm:constr type="l" for="ch" forName="DropPinPlaceHolder1" refType="w" fact="0"/>
                        <dgm:constr type="w" for="ch" forName="L2TextContainer1" refType="w" fact="0.83"/>
                        <dgm:constr type="l" for="ch" forName="L2TextContainer1" refType="r" refFor="ch" refForName="DropPinPlaceHolder1"/>
                        <dgm:constr type="t" for="ch" forName="L2TextContainer1" refType="b" refFor="ch" refForName="DropPinPlaceHolder1"/>
                        <dgm:constr type="b"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b" for="ch" forName="ConnectLine1" refType="h" fact="0.5"/>
                        <dgm:constr type="t" for="ch" forName="ConnectLine1" refType="b" refFor="ch" refForName="DropPinPlaceHolder1"/>
                        <dgm:constr type="w" for="ch" forName="EmptyPlaceHolder1" refType="w"/>
                        <dgm:constr type="h" for="ch" forName="EmptyPlaceHolder1" refType="h" fact="0.5"/>
                        <dgm:constr type="t" for="ch" forName="EmptyPlaceHolder1" refType="h" fact="0.5"/>
                      </dgm:constrLst>
                    </dgm:if>
                    <dgm:else name="CaseForPlacingNodeBelowDividerRTL1">
                      <dgm:constrLst>
                        <dgm:constr type="w" for="ch" forName="ConnectorPoint1" refType="h" refFor="ch" refForName="DropPinPlaceHolder1" fact="0.18"/>
                        <dgm:constr type="h" for="ch" forName="ConnectorPoint1" refType="h" refFor="ch" refForName="DropPinPlaceHolder1" fact="0.18"/>
                        <dgm:constr type="ctrX" for="ch" forName="ConnectorPoint1" refType="ctrX" refFor="ch" refForName="ConnectLine1"/>
                        <dgm:constr type="ctrY" for="ch" forName="ConnectorPoint1" refType="h" fact="0.5"/>
                        <dgm:constr type="w" for="ch" forName="DropPinPlaceHolder1" refType="h" fact="0.13"/>
                        <dgm:constr type="h" for="ch" forName="DropPinPlaceHolder1" refType="h" fact="0.13"/>
                        <dgm:constr type="b" for="ch" forName="DropPinPlaceHolder1" refType="h"/>
                        <dgm:constr type="l" for="ch" forName="DropPinPlaceHolder1" refType="w" fact="0"/>
                        <dgm:constr type="w" for="ch" forName="L2TextContainer1" refType="w" fact="0.83"/>
                        <dgm:constr type="l" for="ch" forName="L2TextContainer1" refType="r" refFor="ch" refForName="DropPinPlaceHolder1"/>
                        <dgm:constr type="b" for="ch" forName="L2TextContainer1" refType="t" refFor="ch" refForName="DropPinPlaceHolder1"/>
                        <dgm:constr type="t" for="ch" forName="L2TextContainer1" refType="h" fact="0.5"/>
                        <dgm:constr type="w" for="ch" forName="L1TextContainer1" refType="w" fact="0.83"/>
                        <dgm:constr type="l" for="ch" forName="L1TextContainer1" refType="r" refFor="ch" refForName="DropPinPlaceHolder1"/>
                        <dgm:constr type="b" for="ch" forName="L1TextContainer1" refType="b" refFor="ch" refForName="DropPinPlaceHolder1"/>
                        <dgm:constr type="t" for="ch" forName="L1TextContainer1" refType="t" refFor="ch" refForName="DropPinPlaceHolder1"/>
                        <dgm:constr type="w" for="ch" forName="ConnectLine1"/>
                        <dgm:constr type="ctrX" for="ch" forName="ConnectLine1" refType="ctrX" refFor="ch" refForName="DropPinPlaceHolder1"/>
                        <dgm:constr type="t" for="ch" forName="ConnectLine1" refType="h" fact="0.5"/>
                        <dgm:constr type="b" for="ch" forName="ConnectLine1" refType="t" refFor="ch" refForName="DropPinPlaceHolder1"/>
                        <dgm:constr type="w" for="ch" forName="EmptyPlaceHolder1" refType="w"/>
                        <dgm:constr type="h" for="ch" forName="EmptyPlaceHolder1" refType="h" fact="0.5"/>
                        <dgm:constr type="t" for="ch" forName="EmptyPlaceHolder1" refType="h" fact="0"/>
                      </dgm:constrLst>
                    </dgm:else>
                  </dgm:choose>
                </dgm:else>
              </dgm:choose>
              <dgm:layoutNode name="ConnectorPoint1" styleLbl="lnNode1" moveWith="ConnectLine1">
                <dgm:alg type="sp"/>
                <dgm:shape xmlns:r="http://schemas.openxmlformats.org/officeDocument/2006/relationships" type="ellipse" r:blip="" zOrderOff="10">
                  <dgm:adjLst/>
                </dgm:shape>
                <dgm:presOf/>
                <dgm:constrLst>
                  <dgm:constr type="w" refType="h" op="equ"/>
                </dgm:constrLst>
              </dgm:layoutNode>
              <dgm:layoutNode name="DropPinPlaceHolder1">
                <dgm:alg type="composite"/>
                <dgm:shape xmlns:r="http://schemas.openxmlformats.org/officeDocument/2006/relationships" r:blip="">
                  <dgm:adjLst/>
                </dgm:shape>
                <dgm:constrLst>
                  <dgm:constr type="w" for="ch" forName="DropPin1" refType="w"/>
                  <dgm:constr type="h" for="ch" forName="DropPin1" refType="h"/>
                  <dgm:constr type="ctrX" for="ch" forName="DropPin1" refType="w" fact="0.5"/>
                  <dgm:constr type="ctrY" for="ch" forName="DropPin1" refType="h" fact="0.5"/>
                  <dgm:constr type="w" for="ch" forName="Ellipse1" refType="w" refFor="ch" refForName="DropPin1" fact="0.55"/>
                  <dgm:constr type="h" for="ch" forName="Ellipse1" refType="w" refFor="ch" refForName="DropPin1" fact="0.55"/>
                  <dgm:constr type="ctrX" for="ch" forName="Ellipse1" refType="ctrX" refFor="ch" refForName="DropPin1"/>
                  <dgm:constr type="ctrY" for="ch" forName="Ellipse1" refType="ctrY" refFor="ch" refForName="DropPin1"/>
                </dgm:constrLst>
                <dgm:layoutNode name="DropPin1" styleLbl="alignNode1">
                  <dgm:alg type="sp"/>
                  <dgm:choose name="CaseForPlacingTearDropAboveAndBelowDivider1">
                    <dgm:if name="CaseForPlacingTearDropAboveDivider1" axis="self" ptType="node" func="posOdd" op="equ" val="1">
                      <dgm:shape xmlns:r="http://schemas.openxmlformats.org/officeDocument/2006/relationships" rot="135" type="teardrop" r:blip="">
                        <dgm:adjLst>
                          <dgm:adj idx="1" val="1.15"/>
                        </dgm:adjLst>
                      </dgm:shape>
                    </dgm:if>
                    <dgm:else name="CaseForPlacingTearDropBelowDivider1">
                      <dgm:shape xmlns:r="http://schemas.openxmlformats.org/officeDocument/2006/relationships" rot="-45" type="teardrop" r:blip="">
                        <dgm:adjLst>
                          <dgm:adj idx="1" val="1.15"/>
                        </dgm:adjLst>
                      </dgm:shape>
                    </dgm:else>
                  </dgm:choose>
                  <dgm:presOf/>
                  <dgm:constrLst/>
                </dgm:layoutNode>
                <dgm:layoutNode name="Ellipse1" styleLbl="fgAcc1" moveWith="DropPin1">
                  <dgm:alg type="sp"/>
                  <dgm:shape xmlns:r="http://schemas.openxmlformats.org/officeDocument/2006/relationships" type="ellipse" r:blip="">
                    <dgm:adjLst/>
                    <dgm:extLst>
                      <a:ext uri="{B698B0E9-8C71-41B9-8309-B3DCBF30829C}">
                        <dgm1612:spPr xmlns:dgm1612="http://schemas.microsoft.com/office/drawing/2016/12/diagram">
                          <a:ln>
                            <a:noFill/>
                          </a:ln>
                        </dgm1612:spPr>
                      </a:ext>
                    </dgm:extLst>
                  </dgm:shape>
                  <dgm:presOf/>
                  <dgm:constrLst/>
                </dgm:layoutNode>
              </dgm:layoutNode>
              <dgm:layoutNode name="L2TextContainer1" styleLbl="revTx" moveWith="L1TextContainer">
                <dgm:varLst>
                  <dgm:bulletEnabled val="1"/>
                </dgm:varLst>
                <dgm:choose name="casesForTxtDirLogic1">
                  <dgm:if name="Name771" axis="self" ptType="node" func="posOdd" op="equ" val="1">
                    <dgm:alg type="tx">
                      <dgm:param type="txAnchorVert" val="t"/>
                      <dgm:param type="parTxLTRAlign" val="l"/>
                      <dgm:param type="parTxRTLAlign" val="l"/>
                      <dgm:param type="txAnchorVertCh" val="t"/>
                      <dgm:param type="shpTxRTLAlignCh" val="l"/>
                      <dgm:param type="shpTxLTRAlignCh" val="l"/>
                    </dgm:alg>
                    <dgm:constrLst>
                      <dgm:constr type="lMarg"/>
                      <dgm:constr type="rMarg"/>
                      <dgm:constr type="tMarg" refType="primFontSz" fact="0.5"/>
                      <dgm:constr type="bMarg" refType="primFontSz" fact="0.75"/>
                    </dgm:constrLst>
                  </dgm:if>
                  <dgm:else name="Name881">
                    <dgm:alg type="tx">
                      <dgm:param type="txAnchorVert" val="b"/>
                      <dgm:param type="parTxLTRAlign" val="l"/>
                      <dgm:param type="parTxRTLAlign" val="l"/>
                      <dgm:param type="txAnchorVertCh" val="b"/>
                      <dgm:param type="shpTxRTLAlignCh" val="l"/>
                      <dgm:param type="shpTxLTRAlignCh" val="l"/>
                    </dgm:alg>
                    <dgm:constrLst>
                      <dgm:constr type="lMarg"/>
                      <dgm:constr type="rMarg" refType="primFontSz" fact="0.5"/>
                      <dgm:constr type="tMarg" refType="primFontSz" fact="0.75"/>
                      <dgm:constr type="bMarg" refType="primFontSz" fact="0.5"/>
                    </dgm:constrLst>
                  </dgm:else>
                </dgm:choose>
                <dgm:shape xmlns:r="http://schemas.openxmlformats.org/officeDocument/2006/relationships" type="rect" r:blip="">
                  <dgm:adjLst/>
                </dgm:shape>
                <dgm:presOf axis="des" ptType="node"/>
                <dgm:ruleLst>
                  <dgm:rule type="primFontSz" val="11" fact="NaN" max="NaN"/>
                </dgm:ruleLst>
              </dgm:layoutNode>
              <dgm:layoutNode name="L1TextContainer1"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refType="primFontSz" fact="0.5"/>
                  <dgm:constr type="tMarg"/>
                  <dgm:constr type="bMarg"/>
                </dgm:constrLst>
                <dgm:ruleLst>
                  <dgm:rule type="primFontSz" val="13" fact="NaN" max="NaN"/>
                </dgm:ruleLst>
              </dgm:layoutNode>
              <dgm:layoutNode name="ConnectLine1" styleLbl="sibTrans1D1">
                <dgm:alg type="sp"/>
                <dgm:shape xmlns:r="http://schemas.openxmlformats.org/officeDocument/2006/relationships" type="line" r:blip="">
                  <dgm:adjLst/>
                  <dgm:extLst>
                    <a:ext uri="{B698B0E9-8C71-41B9-8309-B3DCBF30829C}">
                      <dgm1612:spPr xmlns:dgm1612="http://schemas.microsoft.com/office/drawing/2016/12/diagram">
                        <a:ln w="12700">
                          <a:prstDash val="dash"/>
                        </a:ln>
                      </dgm1612:spPr>
                    </a:ext>
                  </dgm:extLst>
                </dgm:shape>
                <dgm:presOf/>
                <dgm:constrLst/>
              </dgm:layoutNode>
              <dgm:layoutNode name="EmptyPlaceHolder1">
                <dgm:alg type="sp"/>
                <dgm:shape xmlns:r="http://schemas.openxmlformats.org/officeDocument/2006/relationships" r:blip="">
                  <dgm:adjLst/>
                </dgm:shape>
                <dgm:presOf/>
                <dgm:constrLst/>
              </dgm:layoutNode>
            </dgm:layoutNode>
            <dgm:forEach name="Name281" axis="followSib" ptType="sibTrans" cnt="1">
              <dgm:layoutNode name="spaceBetweenRectangles1">
                <dgm:alg type="sp"/>
                <dgm:shape xmlns:r="http://schemas.openxmlformats.org/officeDocument/2006/relationships" r:blip="">
                  <dgm:adjLst/>
                </dgm:shape>
                <dgm:presOf/>
                <dgm:constrLst/>
                <dgm:ruleLst/>
              </dgm:layoutNode>
            </dgm:forEach>
          </dgm:forEach>
        </dgm:if>
        <dgm:else name="MoreThanTwoNodes">
          <dgm:forEach name="nodesForEach" axis="ch" ptType="node">
            <dgm:layoutNode name="composite">
              <dgm:alg type="composite"/>
              <dgm:shape xmlns:r="http://schemas.openxmlformats.org/officeDocument/2006/relationships" r:blip="">
                <dgm:adjLst/>
              </dgm:shape>
              <dgm:choose name="CaseForLayoutDirection">
                <dgm:if name="CaseForLayoutDirectionLTR" func="var" arg="dir" op="equ" val="norm">
                  <dgm:choose name="CaseForPlacingNodesAboveAndBelowDividerLTR">
                    <dgm:if name="CaseForPlacingNodeAboveDividerLTR" axis="self" ptType="node" func="posOdd" op="equ" val="1">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ConnectLine"/>
                        <dgm:constr type="ctrY" for="ch" forName="ConnectorPoint" refType="h" fact="0.5"/>
                        <dgm:constr type="w" for="ch" forName="DropPinPlaceHolder" refType="h" fact="0.13"/>
                        <dgm:constr type="h" for="ch" forName="DropPinPlaceHolder" refType="h" fact="0.13"/>
                        <dgm:constr type="t" for="ch" forName="DropPinPlaceHolder" refType="h" fact="0"/>
                        <dgm:constr type="l" for="ch" forName="DropPinPlaceHolder" refType="w" fact="0"/>
                        <dgm:constr type="w" for="ch" forName="L2TextContainer" refType="w" fact="0.83"/>
                        <dgm:constr type="l" for="ch" forName="L2TextContainer" refType="r" refFor="ch" refForName="DropPinPlaceHolder"/>
                        <dgm:constr type="t" for="ch" forName="L2TextContainer" refType="b" refFor="ch" refForName="DropPinPlaceHolder"/>
                        <dgm:constr type="b"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b" for="ch" forName="ConnectLine" refType="h" fact="0.5"/>
                        <dgm:constr type="t" for="ch" forName="ConnectLine" refType="b" refFor="ch" refForName="DropPinPlaceHolder"/>
                        <dgm:constr type="w" for="ch" forName="EmptyPlaceHolder" refType="w"/>
                        <dgm:constr type="h" for="ch" forName="EmptyPlaceHolder" refType="h" fact="0.5"/>
                        <dgm:constr type="t" for="ch" forName="EmptyPlaceHolder" refType="h" fact="0.5"/>
                      </dgm:constrLst>
                    </dgm:if>
                    <dgm:else name="CaseForPlacingNodeBelowDividerLTR">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ConnectLine"/>
                        <dgm:constr type="ctrY" for="ch" forName="ConnectorPoint" refType="h" fact="0.5"/>
                        <dgm:constr type="w" for="ch" forName="DropPinPlaceHolder" refType="h" fact="0.13"/>
                        <dgm:constr type="h" for="ch" forName="DropPinPlaceHolder" refType="h" fact="0.13"/>
                        <dgm:constr type="b" for="ch" forName="DropPinPlaceHolder" refType="h"/>
                        <dgm:constr type="l" for="ch" forName="DropPinPlaceHolder" refType="w" fact="0"/>
                        <dgm:constr type="w" for="ch" forName="L2TextContainer" refType="w" fact="0.83"/>
                        <dgm:constr type="l" for="ch" forName="L2TextContainer" refType="r" refFor="ch" refForName="DropPinPlaceHolder"/>
                        <dgm:constr type="b" for="ch" forName="L2TextContainer" refType="t" refFor="ch" refForName="DropPinPlaceHolder"/>
                        <dgm:constr type="t"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t" for="ch" forName="ConnectLine" refType="h" fact="0.5"/>
                        <dgm:constr type="b" for="ch" forName="ConnectLine" refType="t" refFor="ch" refForName="DropPinPlaceHolder"/>
                        <dgm:constr type="w" for="ch" forName="EmptyPlaceHolder" refType="w"/>
                        <dgm:constr type="h" for="ch" forName="EmptyPlaceHolder" refType="h" fact="0.5"/>
                        <dgm:constr type="t" for="ch" forName="EmptyPlaceHolder" refType="h" fact="0"/>
                      </dgm:constrLst>
                    </dgm:else>
                  </dgm:choose>
                </dgm:if>
                <dgm:else name="CaseForLayoutDirectionRTL">
                  <dgm:choose name="CaseForPlacingNodesAboveAndBelowDividerRTL">
                    <dgm:if name="CaseForPlacingNodeAboveDividerRTL" axis="self" ptType="node" func="posOdd" op="equ" val="1">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t" for="ch" forName="DropPinPlaceHolder" refType="h" fact="0"/>
                        <dgm:constr type="l" for="ch" forName="DropPinPlaceHolder" refType="w" fact="0"/>
                        <dgm:constr type="w" for="ch" forName="L2TextContainer" refType="w" fact="0.83"/>
                        <dgm:constr type="l" for="ch" forName="L2TextContainer" refType="r" refFor="ch" refForName="DropPinPlaceHolder"/>
                        <dgm:constr type="t" for="ch" forName="L2TextContainer" refType="b" refFor="ch" refForName="DropPinPlaceHolder"/>
                        <dgm:constr type="b"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b" for="ch" forName="ConnectLine" refType="h" fact="0.5"/>
                        <dgm:constr type="t" for="ch" forName="ConnectLine" refType="b" refFor="ch" refForName="DropPinPlaceHolder"/>
                        <dgm:constr type="w" for="ch" forName="EmptyPlaceHolder" refType="w"/>
                        <dgm:constr type="h" for="ch" forName="EmptyPlaceHolder" refType="h" fact="0.5"/>
                        <dgm:constr type="t" for="ch" forName="EmptyPlaceHolder" refType="h" fact="0.5"/>
                      </dgm:constrLst>
                    </dgm:if>
                    <dgm:else name="CaseForPlacingNodeBelowDividerRTL">
                      <dgm:constrLst>
                        <dgm:constr type="w" for="ch" forName="ConnectorPoint" refType="h" refFor="ch" refForName="DropPinPlaceHolder" fact="0.18"/>
                        <dgm:constr type="h" for="ch" forName="ConnectorPoint" refType="h" refFor="ch" refForName="DropPinPlaceHolder" fact="0.18"/>
                        <dgm:constr type="ctrX" for="ch" forName="ConnectorPoint" refType="ctrX" refFor="ch" refForName="DropPinPlaceHolder"/>
                        <dgm:constr type="ctrY" for="ch" forName="ConnectorPoint" refType="h" fact="0.5"/>
                        <dgm:constr type="w" for="ch" forName="DropPinPlaceHolder" refType="h" fact="0.13"/>
                        <dgm:constr type="h" for="ch" forName="DropPinPlaceHolder" refType="h" fact="0.13"/>
                        <dgm:constr type="b" for="ch" forName="DropPinPlaceHolder" refType="h"/>
                        <dgm:constr type="l" for="ch" forName="DropPinPlaceHolder" refType="w" fact="0"/>
                        <dgm:constr type="w" for="ch" forName="L2TextContainer" refType="w" fact="0.83"/>
                        <dgm:constr type="l" for="ch" forName="L2TextContainer" refType="r" refFor="ch" refForName="DropPinPlaceHolder"/>
                        <dgm:constr type="b" for="ch" forName="L2TextContainer" refType="t" refFor="ch" refForName="DropPinPlaceHolder"/>
                        <dgm:constr type="t" for="ch" forName="L2TextContainer" refType="h" fact="0.5"/>
                        <dgm:constr type="w" for="ch" forName="L1TextContainer" refType="w" fact="0.83"/>
                        <dgm:constr type="l" for="ch" forName="L1TextContainer" refType="r" refFor="ch" refForName="DropPinPlaceHolder"/>
                        <dgm:constr type="b" for="ch" forName="L1TextContainer" refType="b" refFor="ch" refForName="DropPinPlaceHolder"/>
                        <dgm:constr type="t" for="ch" forName="L1TextContainer" refType="t" refFor="ch" refForName="DropPinPlaceHolder"/>
                        <dgm:constr type="w" for="ch" forName="ConnectLine"/>
                        <dgm:constr type="ctrX" for="ch" forName="ConnectLine" refType="ctrX" refFor="ch" refForName="DropPinPlaceHolder"/>
                        <dgm:constr type="t" for="ch" forName="ConnectLine" refType="h" fact="0.5"/>
                        <dgm:constr type="b" for="ch" forName="ConnectLine" refType="t" refFor="ch" refForName="DropPinPlaceHolder"/>
                        <dgm:constr type="w" for="ch" forName="EmptyPlaceHolder" refType="w"/>
                        <dgm:constr type="h" for="ch" forName="EmptyPlaceHolder" refType="h" fact="0.5"/>
                        <dgm:constr type="t" for="ch" forName="EmptyPlaceHolder" refType="h" fact="0"/>
                      </dgm:constrLst>
                    </dgm:else>
                  </dgm:choose>
                </dgm:else>
              </dgm:choose>
              <dgm:layoutNode name="ConnectorPoint" styleLbl="lnNode1" moveWith="ConnectLine">
                <dgm:alg type="sp"/>
                <dgm:shape xmlns:r="http://schemas.openxmlformats.org/officeDocument/2006/relationships" type="ellipse" r:blip="" zOrderOff="10">
                  <dgm:adjLst/>
                  <dgm:extLst>
                    <a:ext uri="{B698B0E9-8C71-41B9-8309-B3DCBF30829C}">
                      <dgm1612:spPr xmlns:dgm1612="http://schemas.microsoft.com/office/drawing/2016/12/diagram">
                        <a:ln w="6350"/>
                      </dgm1612:spPr>
                    </a:ext>
                  </dgm:extLst>
                </dgm:shape>
                <dgm:presOf/>
                <dgm:constrLst>
                  <dgm:constr type="w" refType="h" op="equ"/>
                </dgm:constrLst>
              </dgm:layoutNode>
              <dgm:layoutNode name="DropPinPlaceHolder">
                <dgm:alg type="composite"/>
                <dgm:shape xmlns:r="http://schemas.openxmlformats.org/officeDocument/2006/relationships" r:blip="">
                  <dgm:adjLst/>
                </dgm:shape>
                <dgm:constrLst>
                  <dgm:constr type="w" for="ch" forName="DropPin" refType="w"/>
                  <dgm:constr type="h" for="ch" forName="DropPin" refType="h"/>
                  <dgm:constr type="ctrX" for="ch" forName="DropPin" refType="w" fact="0.5"/>
                  <dgm:constr type="ctrY" for="ch" forName="DropPin" refType="h" fact="0.5"/>
                  <dgm:constr type="w" for="ch" forName="Ellipse" refType="w" refFor="ch" refForName="DropPin" fact="0.55"/>
                  <dgm:constr type="h" for="ch" forName="Ellipse" refType="w" refFor="ch" refForName="DropPin" fact="0.55"/>
                  <dgm:constr type="ctrX" for="ch" forName="Ellipse" refType="ctrX" refFor="ch" refForName="DropPin"/>
                  <dgm:constr type="ctrY" for="ch" forName="Ellipse" refType="ctrY" refFor="ch" refForName="DropPin"/>
                </dgm:constrLst>
                <dgm:layoutNode name="DropPin" styleLbl="alignNode1">
                  <dgm:alg type="sp"/>
                  <dgm:choose name="CaseForPlacingTearDropAboveAndBelowDivider">
                    <dgm:if name="CaseForPlacingTearDropAboveDivider" axis="self" ptType="node" func="posOdd" op="equ" val="1">
                      <dgm:shape xmlns:r="http://schemas.openxmlformats.org/officeDocument/2006/relationships" rot="135" type="teardrop" r:blip="">
                        <dgm:adjLst>
                          <dgm:adj idx="1" val="1.15"/>
                        </dgm:adjLst>
                      </dgm:shape>
                    </dgm:if>
                    <dgm:else name="CaseForPlacingTearDropBelowDivider">
                      <dgm:shape xmlns:r="http://schemas.openxmlformats.org/officeDocument/2006/relationships" rot="-45" type="teardrop" r:blip="">
                        <dgm:adjLst>
                          <dgm:adj idx="1" val="1.15"/>
                        </dgm:adjLst>
                      </dgm:shape>
                    </dgm:else>
                  </dgm:choose>
                  <dgm:presOf/>
                  <dgm:constrLst/>
                </dgm:layoutNode>
                <dgm:layoutNode name="Ellipse" styleLbl="fgAcc1" moveWith="DropPin">
                  <dgm:alg type="sp"/>
                  <dgm:shape xmlns:r="http://schemas.openxmlformats.org/officeDocument/2006/relationships" type="ellipse" r:blip="">
                    <dgm:adjLst/>
                    <dgm:extLst>
                      <a:ext uri="{B698B0E9-8C71-41B9-8309-B3DCBF30829C}">
                        <dgm1612:spPr xmlns:dgm1612="http://schemas.microsoft.com/office/drawing/2016/12/diagram">
                          <a:ln>
                            <a:noFill/>
                          </a:ln>
                        </dgm1612:spPr>
                      </a:ext>
                    </dgm:extLst>
                  </dgm:shape>
                  <dgm:presOf/>
                  <dgm:constrLst/>
                </dgm:layoutNode>
              </dgm:layoutNode>
              <dgm:layoutNode name="L2TextContainer" styleLbl="revTx" moveWith="L1TextContainer">
                <dgm:varLst>
                  <dgm:bulletEnabled val="1"/>
                </dgm:varLst>
                <dgm:choose name="casesForTxtDirLogic">
                  <dgm:if name="Name77" axis="self" ptType="node" func="posOdd" op="equ" val="1">
                    <dgm:alg type="tx">
                      <dgm:param type="txAnchorVert" val="t"/>
                      <dgm:param type="parTxLTRAlign" val="l"/>
                      <dgm:param type="parTxRTLAlign" val="l"/>
                      <dgm:param type="txAnchorVertCh" val="t"/>
                      <dgm:param type="shpTxRTLAlignCh" val="l"/>
                      <dgm:param type="shpTxLTRAlignCh" val="l"/>
                    </dgm:alg>
                    <dgm:constrLst>
                      <dgm:constr type="lMarg"/>
                      <dgm:constr type="rMarg" refType="primFontSz" fact="0.5"/>
                      <dgm:constr type="tMarg" refType="primFontSz" fact="0.5"/>
                      <dgm:constr type="bMarg" refType="primFontSz" fact="0.75"/>
                    </dgm:constrLst>
                  </dgm:if>
                  <dgm:else name="Name88">
                    <dgm:alg type="tx">
                      <dgm:param type="txAnchorVert" val="b"/>
                      <dgm:param type="parTxLTRAlign" val="l"/>
                      <dgm:param type="parTxRTLAlign" val="l"/>
                      <dgm:param type="txAnchorVertCh" val="b"/>
                      <dgm:param type="shpTxRTLAlignCh" val="l"/>
                      <dgm:param type="shpTxLTRAlignCh" val="l"/>
                    </dgm:alg>
                    <dgm:constrLst>
                      <dgm:constr type="lMarg"/>
                      <dgm:constr type="rMarg"/>
                      <dgm:constr type="tMarg" refType="primFontSz" fact="0.75"/>
                      <dgm:constr type="bMarg" refType="primFontSz" fact="0.5"/>
                    </dgm:constrLst>
                  </dgm:else>
                </dgm:choose>
                <dgm:shape xmlns:r="http://schemas.openxmlformats.org/officeDocument/2006/relationships" type="rect" r:blip="">
                  <dgm:adjLst/>
                </dgm:shape>
                <dgm:presOf axis="des" ptType="node"/>
                <dgm:ruleLst>
                  <dgm:rule type="primFontSz" val="11" fact="NaN" max="NaN"/>
                </dgm:ruleLst>
              </dgm:layoutNode>
              <dgm:layoutNode name="L1TextContainer" styleLbl="revTx">
                <dgm:varLst>
                  <dgm:chMax val="1"/>
                  <dgm:chPref val="1"/>
                  <dgm:bulletEnabled val="1"/>
                </dgm:varLst>
                <dgm:alg type="tx">
                  <dgm:param type="txAnchorVert" val="mid"/>
                  <dgm:param type="parTxLTRAlign" val="l"/>
                  <dgm:param type="parTxRTLAlign" val="l"/>
                </dgm:alg>
                <dgm:shape xmlns:r="http://schemas.openxmlformats.org/officeDocument/2006/relationships" type="rect" r:blip="">
                  <dgm:adjLst/>
                </dgm:shape>
                <dgm:presOf axis="self"/>
                <dgm:constrLst>
                  <dgm:constr type="lMarg"/>
                  <dgm:constr type="rMarg" refType="primFontSz" fact="0.5"/>
                  <dgm:constr type="tMarg"/>
                  <dgm:constr type="bMarg"/>
                </dgm:constrLst>
                <dgm:ruleLst>
                  <dgm:rule type="primFontSz" val="13" fact="NaN" max="NaN"/>
                </dgm:ruleLst>
              </dgm:layoutNode>
              <dgm:layoutNode name="ConnectLine" styleLbl="sibTrans1D1">
                <dgm:alg type="sp"/>
                <dgm:shape xmlns:r="http://schemas.openxmlformats.org/officeDocument/2006/relationships" type="line" r:blip="">
                  <dgm:adjLst/>
                  <dgm:extLst>
                    <a:ext uri="{B698B0E9-8C71-41B9-8309-B3DCBF30829C}">
                      <dgm1612:spPr xmlns:dgm1612="http://schemas.microsoft.com/office/drawing/2016/12/diagram">
                        <a:ln w="12700">
                          <a:prstDash val="dash"/>
                        </a:ln>
                      </dgm1612:spPr>
                    </a:ext>
                  </dgm:extLst>
                </dgm:shape>
                <dgm:presOf/>
                <dgm:constrLst/>
              </dgm:layoutNode>
              <dgm:layoutNode name="EmptyPlaceHolder">
                <dgm:alg type="sp"/>
                <dgm:shape xmlns:r="http://schemas.openxmlformats.org/officeDocument/2006/relationships" r:blip="">
                  <dgm:adjLst/>
                </dgm:shape>
                <dgm:presOf/>
                <dgm:constrLst/>
              </dgm:layoutNode>
            </dgm:layoutNode>
            <dgm:forEach name="Name28" axis="followSib" ptType="sibTrans" cnt="1">
              <dgm:layoutNode name="spaceBetweenRectangles">
                <dgm:alg type="sp"/>
                <dgm:shape xmlns:r="http://schemas.openxmlformats.org/officeDocument/2006/relationships" r:blip="">
                  <dgm:adjLst/>
                </dgm:shape>
                <dgm:presOf/>
                <dgm:constrLst/>
                <dgm:ruleLst/>
              </dgm:layoutNode>
            </dgm:forEach>
          </dgm:forEach>
        </dgm:else>
      </dgm:choose>
    </dgm:layoutNode>
  </dgm:layoutNode>
  <dgm:extLst>
    <a:ext uri="{68A01E43-0DF5-4B5B-8FA6-DAF915123BFB}">
      <dgm1612:lstStyle xmlns:dgm1612="http://schemas.microsoft.com/office/drawing/2016/12/diagram">
        <a:lvl1pPr>
          <a:defRPr b="1"/>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13E5D3-E46D-4E55-A018-FF85DE46CB7E}" type="datetimeFigureOut">
              <a:rPr lang="en-US" smtClean="0"/>
              <a:t>10/6/2023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3089EA9-0E8B-41C6-959B-E06197CFC76C}" type="slidenum">
              <a:rPr lang="en-US" smtClean="0"/>
              <a:t>‹#›</a:t>
            </a:fld>
            <a:endParaRPr lang="en-US"/>
          </a:p>
        </p:txBody>
      </p:sp>
    </p:spTree>
    <p:extLst>
      <p:ext uri="{BB962C8B-B14F-4D97-AF65-F5344CB8AC3E}">
        <p14:creationId xmlns:p14="http://schemas.microsoft.com/office/powerpoint/2010/main" val="13995189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3089EA9-0E8B-41C6-959B-E06197CFC76C}" type="slidenum">
              <a:rPr lang="en-US" smtClean="0"/>
              <a:t>2</a:t>
            </a:fld>
            <a:endParaRPr lang="en-US"/>
          </a:p>
        </p:txBody>
      </p:sp>
    </p:spTree>
    <p:extLst>
      <p:ext uri="{BB962C8B-B14F-4D97-AF65-F5344CB8AC3E}">
        <p14:creationId xmlns:p14="http://schemas.microsoft.com/office/powerpoint/2010/main" val="25450827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3089EA9-0E8B-41C6-959B-E06197CFC76C}" type="slidenum">
              <a:rPr lang="en-US" smtClean="0"/>
              <a:t>13</a:t>
            </a:fld>
            <a:endParaRPr lang="en-US"/>
          </a:p>
        </p:txBody>
      </p:sp>
    </p:spTree>
    <p:extLst>
      <p:ext uri="{BB962C8B-B14F-4D97-AF65-F5344CB8AC3E}">
        <p14:creationId xmlns:p14="http://schemas.microsoft.com/office/powerpoint/2010/main" val="41124427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3089EA9-0E8B-41C6-959B-E06197CFC76C}" type="slidenum">
              <a:rPr lang="en-US" smtClean="0"/>
              <a:t>14</a:t>
            </a:fld>
            <a:endParaRPr lang="en-US"/>
          </a:p>
        </p:txBody>
      </p:sp>
    </p:spTree>
    <p:extLst>
      <p:ext uri="{BB962C8B-B14F-4D97-AF65-F5344CB8AC3E}">
        <p14:creationId xmlns:p14="http://schemas.microsoft.com/office/powerpoint/2010/main" val="3033906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A3089EA9-0E8B-41C6-959B-E06197CFC76C}" type="slidenum">
              <a:rPr lang="en-US" smtClean="0"/>
              <a:t>18</a:t>
            </a:fld>
            <a:endParaRPr lang="en-US"/>
          </a:p>
        </p:txBody>
      </p:sp>
    </p:spTree>
    <p:extLst>
      <p:ext uri="{BB962C8B-B14F-4D97-AF65-F5344CB8AC3E}">
        <p14:creationId xmlns:p14="http://schemas.microsoft.com/office/powerpoint/2010/main" val="23171079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B7B2D-D1CE-653F-18B7-B9B5A7F9B63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51F78DFC-6F35-E3EE-ECFE-F1EFE5207F4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27F648F5-8AAB-D44D-BE76-E146C62BA8A7}"/>
              </a:ext>
            </a:extLst>
          </p:cNvPr>
          <p:cNvSpPr>
            <a:spLocks noGrp="1"/>
          </p:cNvSpPr>
          <p:nvPr>
            <p:ph type="dt" sz="half" idx="10"/>
          </p:nvPr>
        </p:nvSpPr>
        <p:spPr/>
        <p:txBody>
          <a:bodyPr/>
          <a:lstStyle/>
          <a:p>
            <a:fld id="{68CE9EAF-83BF-452D-988D-E292B874E2D8}" type="datetimeFigureOut">
              <a:rPr lang="en-US" smtClean="0"/>
              <a:t>10/6/2023</a:t>
            </a:fld>
            <a:endParaRPr lang="en-US"/>
          </a:p>
        </p:txBody>
      </p:sp>
      <p:sp>
        <p:nvSpPr>
          <p:cNvPr id="5" name="Footer Placeholder 4">
            <a:extLst>
              <a:ext uri="{FF2B5EF4-FFF2-40B4-BE49-F238E27FC236}">
                <a16:creationId xmlns:a16="http://schemas.microsoft.com/office/drawing/2014/main" id="{EA36E2EC-C045-FC0A-86BA-38484552DDD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60A6AC1-B1AC-CEEE-129E-D13B5E5FB2A3}"/>
              </a:ext>
            </a:extLst>
          </p:cNvPr>
          <p:cNvSpPr>
            <a:spLocks noGrp="1"/>
          </p:cNvSpPr>
          <p:nvPr>
            <p:ph type="sldNum" sz="quarter" idx="12"/>
          </p:nvPr>
        </p:nvSpPr>
        <p:spPr/>
        <p:txBody>
          <a:bodyPr/>
          <a:lstStyle/>
          <a:p>
            <a:fld id="{425294F1-2BC7-4E2D-A386-29188F3CEAF3}" type="slidenum">
              <a:rPr lang="en-US" smtClean="0"/>
              <a:t>‹#›</a:t>
            </a:fld>
            <a:endParaRPr lang="en-US"/>
          </a:p>
        </p:txBody>
      </p:sp>
    </p:spTree>
    <p:extLst>
      <p:ext uri="{BB962C8B-B14F-4D97-AF65-F5344CB8AC3E}">
        <p14:creationId xmlns:p14="http://schemas.microsoft.com/office/powerpoint/2010/main" val="61289563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7A72D5-2811-80AA-A594-50DBA313BFC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D837A5B-212B-A5AC-4B35-BB3B0F6BB6F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AF52BE3D-F6F5-2AD7-98A2-D657538433F4}"/>
              </a:ext>
            </a:extLst>
          </p:cNvPr>
          <p:cNvSpPr>
            <a:spLocks noGrp="1"/>
          </p:cNvSpPr>
          <p:nvPr>
            <p:ph type="dt" sz="half" idx="10"/>
          </p:nvPr>
        </p:nvSpPr>
        <p:spPr/>
        <p:txBody>
          <a:bodyPr/>
          <a:lstStyle/>
          <a:p>
            <a:fld id="{68CE9EAF-83BF-452D-988D-E292B874E2D8}" type="datetimeFigureOut">
              <a:rPr lang="en-US" smtClean="0"/>
              <a:t>10/6/2023</a:t>
            </a:fld>
            <a:endParaRPr lang="en-US"/>
          </a:p>
        </p:txBody>
      </p:sp>
      <p:sp>
        <p:nvSpPr>
          <p:cNvPr id="5" name="Footer Placeholder 4">
            <a:extLst>
              <a:ext uri="{FF2B5EF4-FFF2-40B4-BE49-F238E27FC236}">
                <a16:creationId xmlns:a16="http://schemas.microsoft.com/office/drawing/2014/main" id="{874B9D00-F5D4-6039-53A8-6AE75047C2E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A72A5F4-B210-63CB-8310-3E16A706BB4E}"/>
              </a:ext>
            </a:extLst>
          </p:cNvPr>
          <p:cNvSpPr>
            <a:spLocks noGrp="1"/>
          </p:cNvSpPr>
          <p:nvPr>
            <p:ph type="sldNum" sz="quarter" idx="12"/>
          </p:nvPr>
        </p:nvSpPr>
        <p:spPr/>
        <p:txBody>
          <a:bodyPr/>
          <a:lstStyle/>
          <a:p>
            <a:fld id="{425294F1-2BC7-4E2D-A386-29188F3CEAF3}" type="slidenum">
              <a:rPr lang="en-US" smtClean="0"/>
              <a:t>‹#›</a:t>
            </a:fld>
            <a:endParaRPr lang="en-US"/>
          </a:p>
        </p:txBody>
      </p:sp>
    </p:spTree>
    <p:extLst>
      <p:ext uri="{BB962C8B-B14F-4D97-AF65-F5344CB8AC3E}">
        <p14:creationId xmlns:p14="http://schemas.microsoft.com/office/powerpoint/2010/main" val="7700680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CFBC168-9A9D-42C4-9A6D-16057F8B034C}"/>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4A21E7C-2B6D-985A-C4BC-7E4C30C26A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32FB4B-7089-AD26-AC12-CF646B1C7073}"/>
              </a:ext>
            </a:extLst>
          </p:cNvPr>
          <p:cNvSpPr>
            <a:spLocks noGrp="1"/>
          </p:cNvSpPr>
          <p:nvPr>
            <p:ph type="dt" sz="half" idx="10"/>
          </p:nvPr>
        </p:nvSpPr>
        <p:spPr/>
        <p:txBody>
          <a:bodyPr/>
          <a:lstStyle/>
          <a:p>
            <a:fld id="{68CE9EAF-83BF-452D-988D-E292B874E2D8}" type="datetimeFigureOut">
              <a:rPr lang="en-US" smtClean="0"/>
              <a:t>10/6/2023</a:t>
            </a:fld>
            <a:endParaRPr lang="en-US"/>
          </a:p>
        </p:txBody>
      </p:sp>
      <p:sp>
        <p:nvSpPr>
          <p:cNvPr id="5" name="Footer Placeholder 4">
            <a:extLst>
              <a:ext uri="{FF2B5EF4-FFF2-40B4-BE49-F238E27FC236}">
                <a16:creationId xmlns:a16="http://schemas.microsoft.com/office/drawing/2014/main" id="{CDA57FA4-6660-B2B0-0B1A-84CFF3031AD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551B2E4-5FE4-A871-492A-41632207C128}"/>
              </a:ext>
            </a:extLst>
          </p:cNvPr>
          <p:cNvSpPr>
            <a:spLocks noGrp="1"/>
          </p:cNvSpPr>
          <p:nvPr>
            <p:ph type="sldNum" sz="quarter" idx="12"/>
          </p:nvPr>
        </p:nvSpPr>
        <p:spPr/>
        <p:txBody>
          <a:bodyPr/>
          <a:lstStyle/>
          <a:p>
            <a:fld id="{425294F1-2BC7-4E2D-A386-29188F3CEAF3}" type="slidenum">
              <a:rPr lang="en-US" smtClean="0"/>
              <a:t>‹#›</a:t>
            </a:fld>
            <a:endParaRPr lang="en-US"/>
          </a:p>
        </p:txBody>
      </p:sp>
    </p:spTree>
    <p:extLst>
      <p:ext uri="{BB962C8B-B14F-4D97-AF65-F5344CB8AC3E}">
        <p14:creationId xmlns:p14="http://schemas.microsoft.com/office/powerpoint/2010/main" val="245573590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rot="20174158">
            <a:off x="914400" y="2130426"/>
            <a:ext cx="10363200" cy="1470025"/>
          </a:xfrm>
        </p:spPr>
        <p:txBody>
          <a:bodyPr>
            <a:normAutofit/>
          </a:bodyPr>
          <a:lstStyle>
            <a:lvl1pPr>
              <a:defRPr sz="6000">
                <a:latin typeface="Abadi Extra Light" panose="020F0502020204030204" pitchFamily="34" charset="0"/>
              </a:defRPr>
            </a:lvl1pPr>
          </a:lstStyle>
          <a:p>
            <a:r>
              <a:rPr lang="en-US" dirty="0"/>
              <a:t>SAMPLE POWERPOINT</a:t>
            </a:r>
          </a:p>
        </p:txBody>
      </p:sp>
      <p:sp>
        <p:nvSpPr>
          <p:cNvPr id="4" name="Date Placeholder 3"/>
          <p:cNvSpPr>
            <a:spLocks noGrp="1"/>
          </p:cNvSpPr>
          <p:nvPr>
            <p:ph type="dt" sz="half" idx="10"/>
          </p:nvPr>
        </p:nvSpPr>
        <p:spPr/>
        <p:txBody>
          <a:bodyPr/>
          <a:lstStyle/>
          <a:p>
            <a:fld id="{EDD88EC4-D937-4758-9218-F35943E5D32D}" type="datetimeFigureOut">
              <a:rPr lang="en-US" smtClean="0"/>
              <a:t>10/6/2023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0BA1F1-D2F6-4964-B8CA-F51E534B5AC8}" type="slidenum">
              <a:rPr lang="en-US" smtClean="0"/>
              <a:t>‹#›</a:t>
            </a:fld>
            <a:endParaRPr lang="en-US"/>
          </a:p>
        </p:txBody>
      </p:sp>
    </p:spTree>
    <p:extLst>
      <p:ext uri="{BB962C8B-B14F-4D97-AF65-F5344CB8AC3E}">
        <p14:creationId xmlns:p14="http://schemas.microsoft.com/office/powerpoint/2010/main" val="1670724765"/>
      </p:ext>
    </p:extLst>
  </p:cSld>
  <p:clrMapOvr>
    <a:masterClrMapping/>
  </p:clrMapOvr>
  <p:transition spd="slow">
    <p:cove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DD88EC4-D937-4758-9218-F35943E5D32D}" type="datetimeFigureOut">
              <a:rPr lang="en-US" smtClean="0"/>
              <a:t>10/6/2023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0BA1F1-D2F6-4964-B8CA-F51E534B5AC8}" type="slidenum">
              <a:rPr lang="en-US" smtClean="0"/>
              <a:t>‹#›</a:t>
            </a:fld>
            <a:endParaRPr lang="en-US"/>
          </a:p>
        </p:txBody>
      </p:sp>
    </p:spTree>
    <p:extLst>
      <p:ext uri="{BB962C8B-B14F-4D97-AF65-F5344CB8AC3E}">
        <p14:creationId xmlns:p14="http://schemas.microsoft.com/office/powerpoint/2010/main" val="1323496674"/>
      </p:ext>
    </p:extLst>
  </p:cSld>
  <p:clrMapOvr>
    <a:masterClrMapping/>
  </p:clrMapOvr>
  <p:transition spd="slow">
    <p:cove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DD88EC4-D937-4758-9218-F35943E5D32D}" type="datetimeFigureOut">
              <a:rPr lang="en-US" smtClean="0"/>
              <a:t>10/6/2023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0BA1F1-D2F6-4964-B8CA-F51E534B5AC8}" type="slidenum">
              <a:rPr lang="en-US" smtClean="0"/>
              <a:t>‹#›</a:t>
            </a:fld>
            <a:endParaRPr lang="en-US"/>
          </a:p>
        </p:txBody>
      </p:sp>
    </p:spTree>
    <p:extLst>
      <p:ext uri="{BB962C8B-B14F-4D97-AF65-F5344CB8AC3E}">
        <p14:creationId xmlns:p14="http://schemas.microsoft.com/office/powerpoint/2010/main" val="1870556405"/>
      </p:ext>
    </p:extLst>
  </p:cSld>
  <p:clrMapOvr>
    <a:masterClrMapping/>
  </p:clrMapOvr>
  <p:transition spd="slow">
    <p:cove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EDD88EC4-D937-4758-9218-F35943E5D32D}" type="datetimeFigureOut">
              <a:rPr lang="en-US" smtClean="0"/>
              <a:t>10/6/2023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0BA1F1-D2F6-4964-B8CA-F51E534B5AC8}" type="slidenum">
              <a:rPr lang="en-US" smtClean="0"/>
              <a:t>‹#›</a:t>
            </a:fld>
            <a:endParaRPr lang="en-US"/>
          </a:p>
        </p:txBody>
      </p:sp>
    </p:spTree>
    <p:extLst>
      <p:ext uri="{BB962C8B-B14F-4D97-AF65-F5344CB8AC3E}">
        <p14:creationId xmlns:p14="http://schemas.microsoft.com/office/powerpoint/2010/main" val="948218658"/>
      </p:ext>
    </p:extLst>
  </p:cSld>
  <p:clrMapOvr>
    <a:masterClrMapping/>
  </p:clrMapOvr>
  <p:transition spd="slow">
    <p:cove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EDD88EC4-D937-4758-9218-F35943E5D32D}" type="datetimeFigureOut">
              <a:rPr lang="en-US" smtClean="0"/>
              <a:t>10/6/2023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A0BA1F1-D2F6-4964-B8CA-F51E534B5AC8}" type="slidenum">
              <a:rPr lang="en-US" smtClean="0"/>
              <a:t>‹#›</a:t>
            </a:fld>
            <a:endParaRPr lang="en-US"/>
          </a:p>
        </p:txBody>
      </p:sp>
    </p:spTree>
    <p:extLst>
      <p:ext uri="{BB962C8B-B14F-4D97-AF65-F5344CB8AC3E}">
        <p14:creationId xmlns:p14="http://schemas.microsoft.com/office/powerpoint/2010/main" val="1437543133"/>
      </p:ext>
    </p:extLst>
  </p:cSld>
  <p:clrMapOvr>
    <a:masterClrMapping/>
  </p:clrMapOvr>
  <p:transition spd="slow">
    <p:cove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EDD88EC4-D937-4758-9218-F35943E5D32D}" type="datetimeFigureOut">
              <a:rPr lang="en-US" smtClean="0"/>
              <a:t>10/6/2023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A0BA1F1-D2F6-4964-B8CA-F51E534B5AC8}" type="slidenum">
              <a:rPr lang="en-US" smtClean="0"/>
              <a:t>‹#›</a:t>
            </a:fld>
            <a:endParaRPr lang="en-US"/>
          </a:p>
        </p:txBody>
      </p:sp>
    </p:spTree>
    <p:extLst>
      <p:ext uri="{BB962C8B-B14F-4D97-AF65-F5344CB8AC3E}">
        <p14:creationId xmlns:p14="http://schemas.microsoft.com/office/powerpoint/2010/main" val="1993840267"/>
      </p:ext>
    </p:extLst>
  </p:cSld>
  <p:clrMapOvr>
    <a:masterClrMapping/>
  </p:clrMapOvr>
  <p:transition spd="slow">
    <p:cove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DD88EC4-D937-4758-9218-F35943E5D32D}" type="datetimeFigureOut">
              <a:rPr lang="en-US" smtClean="0"/>
              <a:t>10/6/2023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A0BA1F1-D2F6-4964-B8CA-F51E534B5AC8}" type="slidenum">
              <a:rPr lang="en-US" smtClean="0"/>
              <a:t>‹#›</a:t>
            </a:fld>
            <a:endParaRPr lang="en-US"/>
          </a:p>
        </p:txBody>
      </p:sp>
    </p:spTree>
    <p:extLst>
      <p:ext uri="{BB962C8B-B14F-4D97-AF65-F5344CB8AC3E}">
        <p14:creationId xmlns:p14="http://schemas.microsoft.com/office/powerpoint/2010/main" val="2394809111"/>
      </p:ext>
    </p:extLst>
  </p:cSld>
  <p:clrMapOvr>
    <a:masterClrMapping/>
  </p:clrMapOvr>
  <p:transition spd="slow">
    <p:cove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DD88EC4-D937-4758-9218-F35943E5D32D}" type="datetimeFigureOut">
              <a:rPr lang="en-US" smtClean="0"/>
              <a:t>10/6/2023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0BA1F1-D2F6-4964-B8CA-F51E534B5AC8}" type="slidenum">
              <a:rPr lang="en-US" smtClean="0"/>
              <a:t>‹#›</a:t>
            </a:fld>
            <a:endParaRPr lang="en-US"/>
          </a:p>
        </p:txBody>
      </p:sp>
    </p:spTree>
    <p:extLst>
      <p:ext uri="{BB962C8B-B14F-4D97-AF65-F5344CB8AC3E}">
        <p14:creationId xmlns:p14="http://schemas.microsoft.com/office/powerpoint/2010/main" val="1390228225"/>
      </p:ext>
    </p:extLst>
  </p:cSld>
  <p:clrMapOvr>
    <a:masterClrMapping/>
  </p:clrMapOvr>
  <p:transition spd="slow">
    <p:cove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EF287C-7C0A-B150-5E25-C022008D61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D9EFB8-8FDC-D357-36A2-5B9B27BFC6DA}"/>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80C47AF-8775-2FA4-03B6-A2F47A1D7AE5}"/>
              </a:ext>
            </a:extLst>
          </p:cNvPr>
          <p:cNvSpPr>
            <a:spLocks noGrp="1"/>
          </p:cNvSpPr>
          <p:nvPr>
            <p:ph type="dt" sz="half" idx="10"/>
          </p:nvPr>
        </p:nvSpPr>
        <p:spPr/>
        <p:txBody>
          <a:bodyPr/>
          <a:lstStyle/>
          <a:p>
            <a:fld id="{68CE9EAF-83BF-452D-988D-E292B874E2D8}" type="datetimeFigureOut">
              <a:rPr lang="en-US" smtClean="0"/>
              <a:t>10/6/2023</a:t>
            </a:fld>
            <a:endParaRPr lang="en-US"/>
          </a:p>
        </p:txBody>
      </p:sp>
      <p:sp>
        <p:nvSpPr>
          <p:cNvPr id="5" name="Footer Placeholder 4">
            <a:extLst>
              <a:ext uri="{FF2B5EF4-FFF2-40B4-BE49-F238E27FC236}">
                <a16:creationId xmlns:a16="http://schemas.microsoft.com/office/drawing/2014/main" id="{9E1281F4-76DF-06FC-17E7-467FE8C3EC1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673BAFB-6953-B30B-ABFE-D0BD6FD5271F}"/>
              </a:ext>
            </a:extLst>
          </p:cNvPr>
          <p:cNvSpPr>
            <a:spLocks noGrp="1"/>
          </p:cNvSpPr>
          <p:nvPr>
            <p:ph type="sldNum" sz="quarter" idx="12"/>
          </p:nvPr>
        </p:nvSpPr>
        <p:spPr/>
        <p:txBody>
          <a:bodyPr/>
          <a:lstStyle/>
          <a:p>
            <a:fld id="{425294F1-2BC7-4E2D-A386-29188F3CEAF3}" type="slidenum">
              <a:rPr lang="en-US" smtClean="0"/>
              <a:t>‹#›</a:t>
            </a:fld>
            <a:endParaRPr lang="en-US"/>
          </a:p>
        </p:txBody>
      </p:sp>
    </p:spTree>
    <p:extLst>
      <p:ext uri="{BB962C8B-B14F-4D97-AF65-F5344CB8AC3E}">
        <p14:creationId xmlns:p14="http://schemas.microsoft.com/office/powerpoint/2010/main" val="37542974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EDD88EC4-D937-4758-9218-F35943E5D32D}" type="datetimeFigureOut">
              <a:rPr lang="en-US" smtClean="0"/>
              <a:t>10/6/2023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A0BA1F1-D2F6-4964-B8CA-F51E534B5AC8}" type="slidenum">
              <a:rPr lang="en-US" smtClean="0"/>
              <a:t>‹#›</a:t>
            </a:fld>
            <a:endParaRPr lang="en-US"/>
          </a:p>
        </p:txBody>
      </p:sp>
    </p:spTree>
    <p:extLst>
      <p:ext uri="{BB962C8B-B14F-4D97-AF65-F5344CB8AC3E}">
        <p14:creationId xmlns:p14="http://schemas.microsoft.com/office/powerpoint/2010/main" val="2229917192"/>
      </p:ext>
    </p:extLst>
  </p:cSld>
  <p:clrMapOvr>
    <a:masterClrMapping/>
  </p:clrMapOvr>
  <p:transition spd="slow">
    <p:cove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DD88EC4-D937-4758-9218-F35943E5D32D}" type="datetimeFigureOut">
              <a:rPr lang="en-US" smtClean="0"/>
              <a:t>10/6/2023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0BA1F1-D2F6-4964-B8CA-F51E534B5AC8}" type="slidenum">
              <a:rPr lang="en-US" smtClean="0"/>
              <a:t>‹#›</a:t>
            </a:fld>
            <a:endParaRPr lang="en-US"/>
          </a:p>
        </p:txBody>
      </p:sp>
    </p:spTree>
    <p:extLst>
      <p:ext uri="{BB962C8B-B14F-4D97-AF65-F5344CB8AC3E}">
        <p14:creationId xmlns:p14="http://schemas.microsoft.com/office/powerpoint/2010/main" val="1690274867"/>
      </p:ext>
    </p:extLst>
  </p:cSld>
  <p:clrMapOvr>
    <a:masterClrMapping/>
  </p:clrMapOvr>
  <p:transition spd="slow">
    <p:cove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EDD88EC4-D937-4758-9218-F35943E5D32D}" type="datetimeFigureOut">
              <a:rPr lang="en-US" smtClean="0"/>
              <a:t>10/6/2023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A0BA1F1-D2F6-4964-B8CA-F51E534B5AC8}" type="slidenum">
              <a:rPr lang="en-US" smtClean="0"/>
              <a:t>‹#›</a:t>
            </a:fld>
            <a:endParaRPr lang="en-US"/>
          </a:p>
        </p:txBody>
      </p:sp>
    </p:spTree>
    <p:extLst>
      <p:ext uri="{BB962C8B-B14F-4D97-AF65-F5344CB8AC3E}">
        <p14:creationId xmlns:p14="http://schemas.microsoft.com/office/powerpoint/2010/main" val="1578272857"/>
      </p:ext>
    </p:extLst>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659059-32DF-3230-36C9-59E9350E2AD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B8E72E5-28DD-5D1C-F214-097FA3B774D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AF43B06-D3D5-4714-B268-4BC55923097B}"/>
              </a:ext>
            </a:extLst>
          </p:cNvPr>
          <p:cNvSpPr>
            <a:spLocks noGrp="1"/>
          </p:cNvSpPr>
          <p:nvPr>
            <p:ph type="dt" sz="half" idx="10"/>
          </p:nvPr>
        </p:nvSpPr>
        <p:spPr/>
        <p:txBody>
          <a:bodyPr/>
          <a:lstStyle/>
          <a:p>
            <a:fld id="{68CE9EAF-83BF-452D-988D-E292B874E2D8}" type="datetimeFigureOut">
              <a:rPr lang="en-US" smtClean="0"/>
              <a:t>10/6/2023</a:t>
            </a:fld>
            <a:endParaRPr lang="en-US"/>
          </a:p>
        </p:txBody>
      </p:sp>
      <p:sp>
        <p:nvSpPr>
          <p:cNvPr id="5" name="Footer Placeholder 4">
            <a:extLst>
              <a:ext uri="{FF2B5EF4-FFF2-40B4-BE49-F238E27FC236}">
                <a16:creationId xmlns:a16="http://schemas.microsoft.com/office/drawing/2014/main" id="{1F19D3A7-206D-583D-D98B-1AFA3CE79F5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881234A-7427-A6CE-091B-C4088355F1A2}"/>
              </a:ext>
            </a:extLst>
          </p:cNvPr>
          <p:cNvSpPr>
            <a:spLocks noGrp="1"/>
          </p:cNvSpPr>
          <p:nvPr>
            <p:ph type="sldNum" sz="quarter" idx="12"/>
          </p:nvPr>
        </p:nvSpPr>
        <p:spPr/>
        <p:txBody>
          <a:bodyPr/>
          <a:lstStyle/>
          <a:p>
            <a:fld id="{425294F1-2BC7-4E2D-A386-29188F3CEAF3}" type="slidenum">
              <a:rPr lang="en-US" smtClean="0"/>
              <a:t>‹#›</a:t>
            </a:fld>
            <a:endParaRPr lang="en-US"/>
          </a:p>
        </p:txBody>
      </p:sp>
    </p:spTree>
    <p:extLst>
      <p:ext uri="{BB962C8B-B14F-4D97-AF65-F5344CB8AC3E}">
        <p14:creationId xmlns:p14="http://schemas.microsoft.com/office/powerpoint/2010/main" val="18178140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50BABA-E5F8-1C7A-2DD6-30DB929839B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785CE74C-EFF0-6FB0-95AE-116D381F9B1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1FF81CA-47E1-43A6-242F-1DB29031C78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E50D49D8-CC77-9130-3BB8-4D3FF986C159}"/>
              </a:ext>
            </a:extLst>
          </p:cNvPr>
          <p:cNvSpPr>
            <a:spLocks noGrp="1"/>
          </p:cNvSpPr>
          <p:nvPr>
            <p:ph type="dt" sz="half" idx="10"/>
          </p:nvPr>
        </p:nvSpPr>
        <p:spPr/>
        <p:txBody>
          <a:bodyPr/>
          <a:lstStyle/>
          <a:p>
            <a:fld id="{68CE9EAF-83BF-452D-988D-E292B874E2D8}" type="datetimeFigureOut">
              <a:rPr lang="en-US" smtClean="0"/>
              <a:t>10/6/2023</a:t>
            </a:fld>
            <a:endParaRPr lang="en-US"/>
          </a:p>
        </p:txBody>
      </p:sp>
      <p:sp>
        <p:nvSpPr>
          <p:cNvPr id="6" name="Footer Placeholder 5">
            <a:extLst>
              <a:ext uri="{FF2B5EF4-FFF2-40B4-BE49-F238E27FC236}">
                <a16:creationId xmlns:a16="http://schemas.microsoft.com/office/drawing/2014/main" id="{29471D27-F5BD-4DFB-7C1F-279E36A1773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1D0C15A-6D99-C3B6-7019-A0577FE8E88C}"/>
              </a:ext>
            </a:extLst>
          </p:cNvPr>
          <p:cNvSpPr>
            <a:spLocks noGrp="1"/>
          </p:cNvSpPr>
          <p:nvPr>
            <p:ph type="sldNum" sz="quarter" idx="12"/>
          </p:nvPr>
        </p:nvSpPr>
        <p:spPr/>
        <p:txBody>
          <a:bodyPr/>
          <a:lstStyle/>
          <a:p>
            <a:fld id="{425294F1-2BC7-4E2D-A386-29188F3CEAF3}" type="slidenum">
              <a:rPr lang="en-US" smtClean="0"/>
              <a:t>‹#›</a:t>
            </a:fld>
            <a:endParaRPr lang="en-US"/>
          </a:p>
        </p:txBody>
      </p:sp>
    </p:spTree>
    <p:extLst>
      <p:ext uri="{BB962C8B-B14F-4D97-AF65-F5344CB8AC3E}">
        <p14:creationId xmlns:p14="http://schemas.microsoft.com/office/powerpoint/2010/main" val="337630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D741D-3DDB-2946-5C38-2D9922C4D51F}"/>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056F3060-2763-72A5-1371-69A2FC35767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66A4C5D4-95C4-7A0E-1A33-39BDFC68D71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FE2DA46-7029-424E-07C5-4958F20C13A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01C941C-8CF2-77DF-E55F-6C4E21AB3C5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D9C9FC0-94C7-542C-E4B1-F3851BF9B50B}"/>
              </a:ext>
            </a:extLst>
          </p:cNvPr>
          <p:cNvSpPr>
            <a:spLocks noGrp="1"/>
          </p:cNvSpPr>
          <p:nvPr>
            <p:ph type="dt" sz="half" idx="10"/>
          </p:nvPr>
        </p:nvSpPr>
        <p:spPr/>
        <p:txBody>
          <a:bodyPr/>
          <a:lstStyle/>
          <a:p>
            <a:fld id="{68CE9EAF-83BF-452D-988D-E292B874E2D8}" type="datetimeFigureOut">
              <a:rPr lang="en-US" smtClean="0"/>
              <a:t>10/6/2023</a:t>
            </a:fld>
            <a:endParaRPr lang="en-US"/>
          </a:p>
        </p:txBody>
      </p:sp>
      <p:sp>
        <p:nvSpPr>
          <p:cNvPr id="8" name="Footer Placeholder 7">
            <a:extLst>
              <a:ext uri="{FF2B5EF4-FFF2-40B4-BE49-F238E27FC236}">
                <a16:creationId xmlns:a16="http://schemas.microsoft.com/office/drawing/2014/main" id="{490F32A2-0D51-40E3-F8D1-09B20E6D3AC5}"/>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3EFFCB6-195B-CB3E-319F-DFF0DF9D491C}"/>
              </a:ext>
            </a:extLst>
          </p:cNvPr>
          <p:cNvSpPr>
            <a:spLocks noGrp="1"/>
          </p:cNvSpPr>
          <p:nvPr>
            <p:ph type="sldNum" sz="quarter" idx="12"/>
          </p:nvPr>
        </p:nvSpPr>
        <p:spPr/>
        <p:txBody>
          <a:bodyPr/>
          <a:lstStyle/>
          <a:p>
            <a:fld id="{425294F1-2BC7-4E2D-A386-29188F3CEAF3}" type="slidenum">
              <a:rPr lang="en-US" smtClean="0"/>
              <a:t>‹#›</a:t>
            </a:fld>
            <a:endParaRPr lang="en-US"/>
          </a:p>
        </p:txBody>
      </p:sp>
    </p:spTree>
    <p:extLst>
      <p:ext uri="{BB962C8B-B14F-4D97-AF65-F5344CB8AC3E}">
        <p14:creationId xmlns:p14="http://schemas.microsoft.com/office/powerpoint/2010/main" val="8610638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8F8AB-6948-3977-DECB-BDB913268503}"/>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85E3FCE7-7A27-F57D-79DF-C8F0C9416E6E}"/>
              </a:ext>
            </a:extLst>
          </p:cNvPr>
          <p:cNvSpPr>
            <a:spLocks noGrp="1"/>
          </p:cNvSpPr>
          <p:nvPr>
            <p:ph type="dt" sz="half" idx="10"/>
          </p:nvPr>
        </p:nvSpPr>
        <p:spPr/>
        <p:txBody>
          <a:bodyPr/>
          <a:lstStyle/>
          <a:p>
            <a:fld id="{68CE9EAF-83BF-452D-988D-E292B874E2D8}" type="datetimeFigureOut">
              <a:rPr lang="en-US" smtClean="0"/>
              <a:t>10/6/2023</a:t>
            </a:fld>
            <a:endParaRPr lang="en-US"/>
          </a:p>
        </p:txBody>
      </p:sp>
      <p:sp>
        <p:nvSpPr>
          <p:cNvPr id="4" name="Footer Placeholder 3">
            <a:extLst>
              <a:ext uri="{FF2B5EF4-FFF2-40B4-BE49-F238E27FC236}">
                <a16:creationId xmlns:a16="http://schemas.microsoft.com/office/drawing/2014/main" id="{F0932D96-AD9F-0FDC-8828-EE706E8F834D}"/>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6612E76D-EDA9-DB29-BEEC-98651A312542}"/>
              </a:ext>
            </a:extLst>
          </p:cNvPr>
          <p:cNvSpPr>
            <a:spLocks noGrp="1"/>
          </p:cNvSpPr>
          <p:nvPr>
            <p:ph type="sldNum" sz="quarter" idx="12"/>
          </p:nvPr>
        </p:nvSpPr>
        <p:spPr/>
        <p:txBody>
          <a:bodyPr/>
          <a:lstStyle/>
          <a:p>
            <a:fld id="{425294F1-2BC7-4E2D-A386-29188F3CEAF3}" type="slidenum">
              <a:rPr lang="en-US" smtClean="0"/>
              <a:t>‹#›</a:t>
            </a:fld>
            <a:endParaRPr lang="en-US"/>
          </a:p>
        </p:txBody>
      </p:sp>
    </p:spTree>
    <p:extLst>
      <p:ext uri="{BB962C8B-B14F-4D97-AF65-F5344CB8AC3E}">
        <p14:creationId xmlns:p14="http://schemas.microsoft.com/office/powerpoint/2010/main" val="97973245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8E638E2-B3DB-888F-32D8-505B108EA0CF}"/>
              </a:ext>
            </a:extLst>
          </p:cNvPr>
          <p:cNvSpPr>
            <a:spLocks noGrp="1"/>
          </p:cNvSpPr>
          <p:nvPr>
            <p:ph type="dt" sz="half" idx="10"/>
          </p:nvPr>
        </p:nvSpPr>
        <p:spPr/>
        <p:txBody>
          <a:bodyPr/>
          <a:lstStyle/>
          <a:p>
            <a:fld id="{68CE9EAF-83BF-452D-988D-E292B874E2D8}" type="datetimeFigureOut">
              <a:rPr lang="en-US" smtClean="0"/>
              <a:t>10/6/2023</a:t>
            </a:fld>
            <a:endParaRPr lang="en-US"/>
          </a:p>
        </p:txBody>
      </p:sp>
      <p:sp>
        <p:nvSpPr>
          <p:cNvPr id="3" name="Footer Placeholder 2">
            <a:extLst>
              <a:ext uri="{FF2B5EF4-FFF2-40B4-BE49-F238E27FC236}">
                <a16:creationId xmlns:a16="http://schemas.microsoft.com/office/drawing/2014/main" id="{0EC2A00F-F808-C2B5-4ED2-E6D01FF576D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8824934-022C-4B8C-51D3-72210328E798}"/>
              </a:ext>
            </a:extLst>
          </p:cNvPr>
          <p:cNvSpPr>
            <a:spLocks noGrp="1"/>
          </p:cNvSpPr>
          <p:nvPr>
            <p:ph type="sldNum" sz="quarter" idx="12"/>
          </p:nvPr>
        </p:nvSpPr>
        <p:spPr/>
        <p:txBody>
          <a:bodyPr/>
          <a:lstStyle/>
          <a:p>
            <a:fld id="{425294F1-2BC7-4E2D-A386-29188F3CEAF3}" type="slidenum">
              <a:rPr lang="en-US" smtClean="0"/>
              <a:t>‹#›</a:t>
            </a:fld>
            <a:endParaRPr lang="en-US"/>
          </a:p>
        </p:txBody>
      </p:sp>
    </p:spTree>
    <p:extLst>
      <p:ext uri="{BB962C8B-B14F-4D97-AF65-F5344CB8AC3E}">
        <p14:creationId xmlns:p14="http://schemas.microsoft.com/office/powerpoint/2010/main" val="31187014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029962-FC23-1955-C243-094C1F513DE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046989E-B452-BD90-71C3-E4323AF5165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A6C78377-81EE-960C-E665-BFCF8A4BC42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93C0DB7-D5DC-D789-0506-C209AD4E5943}"/>
              </a:ext>
            </a:extLst>
          </p:cNvPr>
          <p:cNvSpPr>
            <a:spLocks noGrp="1"/>
          </p:cNvSpPr>
          <p:nvPr>
            <p:ph type="dt" sz="half" idx="10"/>
          </p:nvPr>
        </p:nvSpPr>
        <p:spPr/>
        <p:txBody>
          <a:bodyPr/>
          <a:lstStyle/>
          <a:p>
            <a:fld id="{68CE9EAF-83BF-452D-988D-E292B874E2D8}" type="datetimeFigureOut">
              <a:rPr lang="en-US" smtClean="0"/>
              <a:t>10/6/2023</a:t>
            </a:fld>
            <a:endParaRPr lang="en-US"/>
          </a:p>
        </p:txBody>
      </p:sp>
      <p:sp>
        <p:nvSpPr>
          <p:cNvPr id="6" name="Footer Placeholder 5">
            <a:extLst>
              <a:ext uri="{FF2B5EF4-FFF2-40B4-BE49-F238E27FC236}">
                <a16:creationId xmlns:a16="http://schemas.microsoft.com/office/drawing/2014/main" id="{2F1BED12-B564-B2B1-61EC-17C84768CDD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9F3EF7F-29B7-6B7E-7EAB-92A0F389858A}"/>
              </a:ext>
            </a:extLst>
          </p:cNvPr>
          <p:cNvSpPr>
            <a:spLocks noGrp="1"/>
          </p:cNvSpPr>
          <p:nvPr>
            <p:ph type="sldNum" sz="quarter" idx="12"/>
          </p:nvPr>
        </p:nvSpPr>
        <p:spPr/>
        <p:txBody>
          <a:bodyPr/>
          <a:lstStyle/>
          <a:p>
            <a:fld id="{425294F1-2BC7-4E2D-A386-29188F3CEAF3}" type="slidenum">
              <a:rPr lang="en-US" smtClean="0"/>
              <a:t>‹#›</a:t>
            </a:fld>
            <a:endParaRPr lang="en-US"/>
          </a:p>
        </p:txBody>
      </p:sp>
    </p:spTree>
    <p:extLst>
      <p:ext uri="{BB962C8B-B14F-4D97-AF65-F5344CB8AC3E}">
        <p14:creationId xmlns:p14="http://schemas.microsoft.com/office/powerpoint/2010/main" val="364743935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EA52C9-8A01-007F-6833-1C21BB1A32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60CD700-956C-4219-3BC1-45B8F376E4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CC3380B-9462-231B-161B-0C29271251E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5774A21-D5BF-A20E-302D-375BC5DBABCF}"/>
              </a:ext>
            </a:extLst>
          </p:cNvPr>
          <p:cNvSpPr>
            <a:spLocks noGrp="1"/>
          </p:cNvSpPr>
          <p:nvPr>
            <p:ph type="dt" sz="half" idx="10"/>
          </p:nvPr>
        </p:nvSpPr>
        <p:spPr/>
        <p:txBody>
          <a:bodyPr/>
          <a:lstStyle/>
          <a:p>
            <a:fld id="{68CE9EAF-83BF-452D-988D-E292B874E2D8}" type="datetimeFigureOut">
              <a:rPr lang="en-US" smtClean="0"/>
              <a:t>10/6/2023</a:t>
            </a:fld>
            <a:endParaRPr lang="en-US"/>
          </a:p>
        </p:txBody>
      </p:sp>
      <p:sp>
        <p:nvSpPr>
          <p:cNvPr id="6" name="Footer Placeholder 5">
            <a:extLst>
              <a:ext uri="{FF2B5EF4-FFF2-40B4-BE49-F238E27FC236}">
                <a16:creationId xmlns:a16="http://schemas.microsoft.com/office/drawing/2014/main" id="{7E9CD396-50ED-EC87-1762-12443E520A6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675C2C5-520E-A9ED-4CA4-166FB02AB81E}"/>
              </a:ext>
            </a:extLst>
          </p:cNvPr>
          <p:cNvSpPr>
            <a:spLocks noGrp="1"/>
          </p:cNvSpPr>
          <p:nvPr>
            <p:ph type="sldNum" sz="quarter" idx="12"/>
          </p:nvPr>
        </p:nvSpPr>
        <p:spPr/>
        <p:txBody>
          <a:bodyPr/>
          <a:lstStyle/>
          <a:p>
            <a:fld id="{425294F1-2BC7-4E2D-A386-29188F3CEAF3}" type="slidenum">
              <a:rPr lang="en-US" smtClean="0"/>
              <a:t>‹#›</a:t>
            </a:fld>
            <a:endParaRPr lang="en-US"/>
          </a:p>
        </p:txBody>
      </p:sp>
    </p:spTree>
    <p:extLst>
      <p:ext uri="{BB962C8B-B14F-4D97-AF65-F5344CB8AC3E}">
        <p14:creationId xmlns:p14="http://schemas.microsoft.com/office/powerpoint/2010/main" val="28852034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86473C9-2BDC-66D9-449D-A2F6DB9BDE6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36CBF0F-705E-1BC4-EB7D-E0881B079E4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52297B4-C69D-752E-CC23-5C50938CC99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8CE9EAF-83BF-452D-988D-E292B874E2D8}" type="datetimeFigureOut">
              <a:rPr lang="en-US" smtClean="0"/>
              <a:t>10/6/2023</a:t>
            </a:fld>
            <a:endParaRPr lang="en-US"/>
          </a:p>
        </p:txBody>
      </p:sp>
      <p:sp>
        <p:nvSpPr>
          <p:cNvPr id="5" name="Footer Placeholder 4">
            <a:extLst>
              <a:ext uri="{FF2B5EF4-FFF2-40B4-BE49-F238E27FC236}">
                <a16:creationId xmlns:a16="http://schemas.microsoft.com/office/drawing/2014/main" id="{08E77A3F-385A-794E-8ED4-677B3CD4AFE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28703AC-0252-43DC-608B-02928633466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5294F1-2BC7-4E2D-A386-29188F3CEAF3}" type="slidenum">
              <a:rPr lang="en-US" smtClean="0"/>
              <a:t>‹#›</a:t>
            </a:fld>
            <a:endParaRPr lang="en-US"/>
          </a:p>
        </p:txBody>
      </p:sp>
    </p:spTree>
    <p:extLst>
      <p:ext uri="{BB962C8B-B14F-4D97-AF65-F5344CB8AC3E}">
        <p14:creationId xmlns:p14="http://schemas.microsoft.com/office/powerpoint/2010/main" val="148907556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pattFill prst="pct5">
          <a:fgClr>
            <a:schemeClr val="accent1"/>
          </a:fgClr>
          <a:bgClr>
            <a:schemeClr val="bg1"/>
          </a:bgClr>
        </a:patt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DD88EC4-D937-4758-9218-F35943E5D32D}" type="datetimeFigureOut">
              <a:rPr lang="en-US" smtClean="0"/>
              <a:t>10/6/2023</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A0BA1F1-D2F6-4964-B8CA-F51E534B5AC8}" type="slidenum">
              <a:rPr lang="en-US" smtClean="0"/>
              <a:t>‹#›</a:t>
            </a:fld>
            <a:endParaRPr lang="en-US"/>
          </a:p>
        </p:txBody>
      </p:sp>
    </p:spTree>
    <p:extLst>
      <p:ext uri="{BB962C8B-B14F-4D97-AF65-F5344CB8AC3E}">
        <p14:creationId xmlns:p14="http://schemas.microsoft.com/office/powerpoint/2010/main" val="4039713927"/>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ransition spd="slow">
    <p:cover/>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F6901-6BFA-6C0C-9925-0BF3AA57B987}"/>
              </a:ext>
            </a:extLst>
          </p:cNvPr>
          <p:cNvSpPr>
            <a:spLocks noGrp="1"/>
          </p:cNvSpPr>
          <p:nvPr>
            <p:ph type="ctrTitle"/>
          </p:nvPr>
        </p:nvSpPr>
        <p:spPr>
          <a:xfrm rot="20174158">
            <a:off x="570451" y="2693987"/>
            <a:ext cx="10363200" cy="1470025"/>
          </a:xfrm>
        </p:spPr>
        <p:txBody>
          <a:bodyPr>
            <a:normAutofit fontScale="90000"/>
          </a:bodyPr>
          <a:lstStyle/>
          <a:p>
            <a:r>
              <a:rPr lang="en-US" dirty="0"/>
              <a:t>Start of Sample PowerPoint Presentation</a:t>
            </a:r>
            <a:br>
              <a:rPr lang="en-US" dirty="0"/>
            </a:br>
            <a:r>
              <a:rPr lang="en-US" dirty="0">
                <a:highlight>
                  <a:srgbClr val="FFFF00"/>
                </a:highlight>
              </a:rPr>
              <a:t>JFK Assassination Class</a:t>
            </a:r>
            <a:r>
              <a:rPr lang="en-US" dirty="0"/>
              <a:t> (25 sample slides)</a:t>
            </a:r>
          </a:p>
        </p:txBody>
      </p:sp>
    </p:spTree>
    <p:extLst>
      <p:ext uri="{BB962C8B-B14F-4D97-AF65-F5344CB8AC3E}">
        <p14:creationId xmlns:p14="http://schemas.microsoft.com/office/powerpoint/2010/main" val="818636567"/>
      </p:ext>
    </p:extLst>
  </p:cSld>
  <p:clrMapOvr>
    <a:masterClrMapping/>
  </p:clrMapOvr>
  <p:transition spd="slow">
    <p:cove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9" name="Rectangle 21">
            <a:extLst>
              <a:ext uri="{FF2B5EF4-FFF2-40B4-BE49-F238E27FC236}">
                <a16:creationId xmlns:a16="http://schemas.microsoft.com/office/drawing/2014/main" id="{3EAF38DC-B069-4F74-89ED-92C7579C3D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D87BE589-948A-B6F1-A3B5-CDFF47C7C00E}"/>
              </a:ext>
            </a:extLst>
          </p:cNvPr>
          <p:cNvPicPr>
            <a:picLocks noChangeAspect="1"/>
          </p:cNvPicPr>
          <p:nvPr/>
        </p:nvPicPr>
        <p:blipFill rotWithShape="1">
          <a:blip r:embed="rId2"/>
          <a:srcRect r="20068"/>
          <a:stretch/>
        </p:blipFill>
        <p:spPr>
          <a:xfrm>
            <a:off x="4883023" y="10"/>
            <a:ext cx="7308978" cy="6857990"/>
          </a:xfrm>
          <a:custGeom>
            <a:avLst/>
            <a:gdLst/>
            <a:ahLst/>
            <a:cxnLst/>
            <a:rect l="l" t="t" r="r" b="b"/>
            <a:pathLst>
              <a:path w="7308978" h="6858000">
                <a:moveTo>
                  <a:pt x="0" y="0"/>
                </a:moveTo>
                <a:lnTo>
                  <a:pt x="7308978" y="0"/>
                </a:lnTo>
                <a:lnTo>
                  <a:pt x="7308978" y="6858000"/>
                </a:lnTo>
                <a:lnTo>
                  <a:pt x="0" y="6858000"/>
                </a:lnTo>
                <a:lnTo>
                  <a:pt x="62983" y="6788730"/>
                </a:lnTo>
                <a:cubicBezTo>
                  <a:pt x="773509" y="5928900"/>
                  <a:pt x="1212978" y="4741056"/>
                  <a:pt x="1212978" y="3429000"/>
                </a:cubicBezTo>
                <a:cubicBezTo>
                  <a:pt x="1212978" y="2116944"/>
                  <a:pt x="773509" y="929100"/>
                  <a:pt x="62983" y="69271"/>
                </a:cubicBezTo>
                <a:close/>
              </a:path>
            </a:pathLst>
          </a:custGeom>
        </p:spPr>
      </p:pic>
      <p:sp useBgFill="1">
        <p:nvSpPr>
          <p:cNvPr id="40" name="Freeform: Shape 23">
            <a:extLst>
              <a:ext uri="{FF2B5EF4-FFF2-40B4-BE49-F238E27FC236}">
                <a16:creationId xmlns:a16="http://schemas.microsoft.com/office/drawing/2014/main" id="{83549E37-C86B-4401-90BD-D8BF83859F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3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3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3" y="0"/>
                </a:lnTo>
                <a:lnTo>
                  <a:pt x="4946006" y="69271"/>
                </a:lnTo>
                <a:cubicBezTo>
                  <a:pt x="5656532" y="929100"/>
                  <a:pt x="6096001" y="2116944"/>
                  <a:pt x="6096001" y="3429000"/>
                </a:cubicBezTo>
                <a:cubicBezTo>
                  <a:pt x="6096001" y="4741056"/>
                  <a:pt x="5656532" y="5928900"/>
                  <a:pt x="4946006" y="6788730"/>
                </a:cubicBezTo>
                <a:lnTo>
                  <a:pt x="4883023"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1" name="Freeform: Shape 25">
            <a:extLst>
              <a:ext uri="{FF2B5EF4-FFF2-40B4-BE49-F238E27FC236}">
                <a16:creationId xmlns:a16="http://schemas.microsoft.com/office/drawing/2014/main" id="{8A17784E-76D8-4521-A77D-0D2EBB9230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86857" cy="6858000"/>
          </a:xfrm>
          <a:custGeom>
            <a:avLst/>
            <a:gdLst>
              <a:gd name="connsiteX0" fmla="*/ 0 w 6086857"/>
              <a:gd name="connsiteY0" fmla="*/ 0 h 6858000"/>
              <a:gd name="connsiteX1" fmla="*/ 4873879 w 6086857"/>
              <a:gd name="connsiteY1" fmla="*/ 0 h 6858000"/>
              <a:gd name="connsiteX2" fmla="*/ 4936862 w 6086857"/>
              <a:gd name="connsiteY2" fmla="*/ 69271 h 6858000"/>
              <a:gd name="connsiteX3" fmla="*/ 6086857 w 6086857"/>
              <a:gd name="connsiteY3" fmla="*/ 3429000 h 6858000"/>
              <a:gd name="connsiteX4" fmla="*/ 4936862 w 6086857"/>
              <a:gd name="connsiteY4" fmla="*/ 6788730 h 6858000"/>
              <a:gd name="connsiteX5" fmla="*/ 4873879 w 6086857"/>
              <a:gd name="connsiteY5" fmla="*/ 6858000 h 6858000"/>
              <a:gd name="connsiteX6" fmla="*/ 0 w 608685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6857" h="6858000">
                <a:moveTo>
                  <a:pt x="0" y="0"/>
                </a:moveTo>
                <a:lnTo>
                  <a:pt x="4873879" y="0"/>
                </a:lnTo>
                <a:lnTo>
                  <a:pt x="4936862" y="69271"/>
                </a:lnTo>
                <a:cubicBezTo>
                  <a:pt x="5647388" y="929100"/>
                  <a:pt x="6086857" y="2116944"/>
                  <a:pt x="6086857" y="3429000"/>
                </a:cubicBezTo>
                <a:cubicBezTo>
                  <a:pt x="6086857" y="4741056"/>
                  <a:pt x="5647388" y="5928900"/>
                  <a:pt x="4936862" y="6788730"/>
                </a:cubicBezTo>
                <a:lnTo>
                  <a:pt x="4873879"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8CA430D7-9822-5709-D30B-E567439FA856}"/>
              </a:ext>
            </a:extLst>
          </p:cNvPr>
          <p:cNvSpPr>
            <a:spLocks noGrp="1"/>
          </p:cNvSpPr>
          <p:nvPr>
            <p:ph type="title"/>
          </p:nvPr>
        </p:nvSpPr>
        <p:spPr>
          <a:xfrm>
            <a:off x="374904" y="856488"/>
            <a:ext cx="4992624" cy="1173761"/>
          </a:xfrm>
        </p:spPr>
        <p:txBody>
          <a:bodyPr anchor="b">
            <a:normAutofit/>
          </a:bodyPr>
          <a:lstStyle/>
          <a:p>
            <a:r>
              <a:rPr lang="en-US" sz="3400" dirty="0"/>
              <a:t>June 18, 1972</a:t>
            </a:r>
          </a:p>
        </p:txBody>
      </p:sp>
      <p:sp>
        <p:nvSpPr>
          <p:cNvPr id="42" name="Rectangle 27">
            <a:extLst>
              <a:ext uri="{FF2B5EF4-FFF2-40B4-BE49-F238E27FC236}">
                <a16:creationId xmlns:a16="http://schemas.microsoft.com/office/drawing/2014/main" id="{7A0CBFF4-EA32-4FE2-BA6B-8F3A6E6ED1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253806"/>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3" name="Rectangle 29">
            <a:extLst>
              <a:ext uri="{FF2B5EF4-FFF2-40B4-BE49-F238E27FC236}">
                <a16:creationId xmlns:a16="http://schemas.microsoft.com/office/drawing/2014/main" id="{FC8D5885-2804-4D3C-BE31-902E4D32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7769" y="2185062"/>
            <a:ext cx="49834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7A0AE156-F740-1F0C-AA4B-0E9779C3415E}"/>
              </a:ext>
            </a:extLst>
          </p:cNvPr>
          <p:cNvSpPr>
            <a:spLocks noGrp="1"/>
          </p:cNvSpPr>
          <p:nvPr>
            <p:ph idx="1"/>
          </p:nvPr>
        </p:nvSpPr>
        <p:spPr>
          <a:xfrm>
            <a:off x="374904" y="2522949"/>
            <a:ext cx="5065776" cy="3843501"/>
          </a:xfrm>
        </p:spPr>
        <p:txBody>
          <a:bodyPr anchor="t">
            <a:normAutofit/>
          </a:bodyPr>
          <a:lstStyle/>
          <a:p>
            <a:r>
              <a:rPr lang="en-US" sz="1400" b="1" u="sng" dirty="0"/>
              <a:t>Arraignment</a:t>
            </a:r>
          </a:p>
          <a:p>
            <a:pPr lvl="1"/>
            <a:r>
              <a:rPr lang="en-US" sz="1400" dirty="0"/>
              <a:t>Without the benefit of a phone call, all 5 burglars were represented by prestigious lawyers (courtesy of Howard Johnson Motel lookouts)</a:t>
            </a:r>
          </a:p>
          <a:p>
            <a:pPr lvl="1"/>
            <a:r>
              <a:rPr lang="en-US" sz="1400" dirty="0">
                <a:highlight>
                  <a:srgbClr val="FFFF00"/>
                </a:highlight>
              </a:rPr>
              <a:t>When asked their occupations, all 5 first claimed to be “</a:t>
            </a:r>
            <a:r>
              <a:rPr lang="en-US" sz="1400" i="1" dirty="0">
                <a:highlight>
                  <a:srgbClr val="FFFF00"/>
                </a:highlight>
              </a:rPr>
              <a:t>Cuban freedom fighters</a:t>
            </a:r>
            <a:r>
              <a:rPr lang="en-US" sz="1400" dirty="0">
                <a:highlight>
                  <a:srgbClr val="FFFF00"/>
                </a:highlight>
              </a:rPr>
              <a:t>” before finally acknowledging they worked for the CIA</a:t>
            </a:r>
          </a:p>
          <a:p>
            <a:pPr lvl="1"/>
            <a:r>
              <a:rPr lang="en-US" sz="1400" dirty="0"/>
              <a:t>None would talk; bank accounts started sprouting with newly-deposited cash</a:t>
            </a:r>
          </a:p>
          <a:p>
            <a:r>
              <a:rPr lang="en-US" sz="1400" b="1" u="sng" dirty="0"/>
              <a:t>James McCord</a:t>
            </a:r>
          </a:p>
          <a:p>
            <a:pPr lvl="1"/>
            <a:r>
              <a:rPr lang="en-US" sz="1400" dirty="0"/>
              <a:t>Salaried security coordinator for Nixon’s CREEP</a:t>
            </a:r>
          </a:p>
          <a:p>
            <a:r>
              <a:rPr lang="en-US" sz="1400" b="1" u="sng" dirty="0"/>
              <a:t>E. Howard Hunt</a:t>
            </a:r>
          </a:p>
          <a:p>
            <a:pPr lvl="1"/>
            <a:r>
              <a:rPr lang="en-US" sz="1400" dirty="0"/>
              <a:t>Hired by White House in ‘71 as a $100/day consultant</a:t>
            </a:r>
          </a:p>
          <a:p>
            <a:r>
              <a:rPr lang="en-US" sz="1400" b="1" u="sng" dirty="0"/>
              <a:t>G. Gordon Liddy</a:t>
            </a:r>
          </a:p>
          <a:p>
            <a:pPr lvl="1"/>
            <a:r>
              <a:rPr lang="en-US" sz="1400" dirty="0"/>
              <a:t>Counsel to Finance Committee of CREEP</a:t>
            </a:r>
          </a:p>
          <a:p>
            <a:endParaRPr lang="en-US" sz="1100" dirty="0"/>
          </a:p>
        </p:txBody>
      </p:sp>
    </p:spTree>
    <p:extLst>
      <p:ext uri="{BB962C8B-B14F-4D97-AF65-F5344CB8AC3E}">
        <p14:creationId xmlns:p14="http://schemas.microsoft.com/office/powerpoint/2010/main" val="12606612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DE78E0AD-135D-B6E7-A6B5-3E677704D5E2}"/>
              </a:ext>
            </a:extLst>
          </p:cNvPr>
          <p:cNvPicPr>
            <a:picLocks noChangeAspect="1"/>
          </p:cNvPicPr>
          <p:nvPr/>
        </p:nvPicPr>
        <p:blipFill rotWithShape="1">
          <a:blip r:embed="rId2"/>
          <a:srcRect l="-3319" t="20018" r="3317" b="27515"/>
          <a:stretch/>
        </p:blipFill>
        <p:spPr>
          <a:xfrm>
            <a:off x="4883025" y="9"/>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4" name="Picture 3">
            <a:extLst>
              <a:ext uri="{FF2B5EF4-FFF2-40B4-BE49-F238E27FC236}">
                <a16:creationId xmlns:a16="http://schemas.microsoft.com/office/drawing/2014/main" id="{59FA53F5-E347-5F1A-AF5B-E007B0DB64E5}"/>
              </a:ext>
            </a:extLst>
          </p:cNvPr>
          <p:cNvPicPr>
            <a:picLocks noChangeAspect="1"/>
          </p:cNvPicPr>
          <p:nvPr/>
        </p:nvPicPr>
        <p:blipFill rotWithShape="1">
          <a:blip r:embed="rId3"/>
          <a:srcRect t="30769" r="-2" b="-2"/>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8" name="Freeform: Shape 17">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0" name="Freeform: Shape 19">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Title 1">
            <a:extLst>
              <a:ext uri="{FF2B5EF4-FFF2-40B4-BE49-F238E27FC236}">
                <a16:creationId xmlns:a16="http://schemas.microsoft.com/office/drawing/2014/main" id="{B6CC182D-BC37-EDDE-7296-54CC52C81CFD}"/>
              </a:ext>
            </a:extLst>
          </p:cNvPr>
          <p:cNvSpPr>
            <a:spLocks noGrp="1"/>
          </p:cNvSpPr>
          <p:nvPr>
            <p:ph type="title"/>
          </p:nvPr>
        </p:nvSpPr>
        <p:spPr>
          <a:xfrm>
            <a:off x="448056" y="859536"/>
            <a:ext cx="4832802" cy="1243584"/>
          </a:xfrm>
        </p:spPr>
        <p:txBody>
          <a:bodyPr>
            <a:normAutofit/>
          </a:bodyPr>
          <a:lstStyle/>
          <a:p>
            <a:r>
              <a:rPr lang="en-US" sz="3400" dirty="0"/>
              <a:t>June 21, 1972</a:t>
            </a:r>
          </a:p>
        </p:txBody>
      </p:sp>
      <p:sp>
        <p:nvSpPr>
          <p:cNvPr id="22" name="Rectangle 21">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24" name="Rectangle 23">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25">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E35C9D7E-A843-F6F5-70C9-2723F5F5DAC9}"/>
              </a:ext>
            </a:extLst>
          </p:cNvPr>
          <p:cNvSpPr>
            <a:spLocks noGrp="1"/>
          </p:cNvSpPr>
          <p:nvPr>
            <p:ph idx="1"/>
          </p:nvPr>
        </p:nvSpPr>
        <p:spPr>
          <a:xfrm>
            <a:off x="448056" y="2512611"/>
            <a:ext cx="4832803" cy="3664351"/>
          </a:xfrm>
        </p:spPr>
        <p:txBody>
          <a:bodyPr>
            <a:normAutofit/>
          </a:bodyPr>
          <a:lstStyle/>
          <a:p>
            <a:r>
              <a:rPr lang="en-US" sz="1900" b="1" u="sng" dirty="0"/>
              <a:t>John Dean</a:t>
            </a:r>
          </a:p>
          <a:p>
            <a:pPr lvl="1"/>
            <a:r>
              <a:rPr lang="en-US" sz="1900" dirty="0"/>
              <a:t>White House Counsel</a:t>
            </a:r>
          </a:p>
          <a:p>
            <a:pPr lvl="1"/>
            <a:r>
              <a:rPr lang="en-US" sz="1900" dirty="0"/>
              <a:t>Meets with President Nixon in the Oval Office</a:t>
            </a:r>
          </a:p>
          <a:p>
            <a:pPr lvl="1"/>
            <a:r>
              <a:rPr lang="en-US" sz="1900" dirty="0">
                <a:highlight>
                  <a:srgbClr val="FFFF00"/>
                </a:highlight>
              </a:rPr>
              <a:t>18 ½ minute gap in tape of their conversation</a:t>
            </a:r>
          </a:p>
          <a:p>
            <a:pPr lvl="1"/>
            <a:r>
              <a:rPr lang="en-US" sz="1900" dirty="0"/>
              <a:t>When asked about it later, Dean claimed to have “</a:t>
            </a:r>
            <a:r>
              <a:rPr lang="en-US" sz="1900" i="1" dirty="0"/>
              <a:t>forgotten</a:t>
            </a:r>
            <a:r>
              <a:rPr lang="en-US" sz="1900" dirty="0"/>
              <a:t>” what he and Nixon were discussing</a:t>
            </a:r>
          </a:p>
          <a:p>
            <a:pPr lvl="1"/>
            <a:r>
              <a:rPr lang="en-US" sz="1900" dirty="0"/>
              <a:t>However, FBI wiretapped his lawyers’ office and recorded Dean telling his own personal lawyer what Nixon said…</a:t>
            </a:r>
          </a:p>
          <a:p>
            <a:endParaRPr lang="en-US" sz="1900" dirty="0"/>
          </a:p>
        </p:txBody>
      </p:sp>
      <p:sp>
        <p:nvSpPr>
          <p:cNvPr id="6" name="Rectangle 5">
            <a:extLst>
              <a:ext uri="{FF2B5EF4-FFF2-40B4-BE49-F238E27FC236}">
                <a16:creationId xmlns:a16="http://schemas.microsoft.com/office/drawing/2014/main" id="{99AD8E78-E1B1-EAD9-459E-15E8C4659019}"/>
              </a:ext>
            </a:extLst>
          </p:cNvPr>
          <p:cNvSpPr/>
          <p:nvPr/>
        </p:nvSpPr>
        <p:spPr>
          <a:xfrm>
            <a:off x="6096000" y="2449585"/>
            <a:ext cx="6096000" cy="915406"/>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136B7068-D773-2AFC-EC49-5233903FA3BC}"/>
              </a:ext>
            </a:extLst>
          </p:cNvPr>
          <p:cNvSpPr txBox="1"/>
          <p:nvPr/>
        </p:nvSpPr>
        <p:spPr>
          <a:xfrm>
            <a:off x="7297235" y="6488659"/>
            <a:ext cx="2480553" cy="369332"/>
          </a:xfrm>
          <a:prstGeom prst="rect">
            <a:avLst/>
          </a:prstGeom>
          <a:noFill/>
        </p:spPr>
        <p:txBody>
          <a:bodyPr wrap="square" rtlCol="0">
            <a:spAutoFit/>
          </a:bodyPr>
          <a:lstStyle/>
          <a:p>
            <a:r>
              <a:rPr lang="en-US" dirty="0">
                <a:solidFill>
                  <a:schemeClr val="bg1"/>
                </a:solidFill>
              </a:rPr>
              <a:t>The “Rose Mary Stretch”</a:t>
            </a:r>
            <a:r>
              <a:rPr lang="en-US" dirty="0"/>
              <a:t> </a:t>
            </a:r>
          </a:p>
        </p:txBody>
      </p:sp>
    </p:spTree>
    <p:extLst>
      <p:ext uri="{BB962C8B-B14F-4D97-AF65-F5344CB8AC3E}">
        <p14:creationId xmlns:p14="http://schemas.microsoft.com/office/powerpoint/2010/main" val="29202913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4">
            <a:extLst>
              <a:ext uri="{FF2B5EF4-FFF2-40B4-BE49-F238E27FC236}">
                <a16:creationId xmlns:a16="http://schemas.microsoft.com/office/drawing/2014/main" id="{560AFAAC-EA6C-45A9-9E03-C9C9F0193B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55C2E64D-F0E8-13E5-7F84-E08F5B2AEF2E}"/>
              </a:ext>
            </a:extLst>
          </p:cNvPr>
          <p:cNvPicPr>
            <a:picLocks noChangeAspect="1"/>
          </p:cNvPicPr>
          <p:nvPr/>
        </p:nvPicPr>
        <p:blipFill rotWithShape="1">
          <a:blip r:embed="rId2"/>
          <a:srcRect l="18275" r="21776"/>
          <a:stretch/>
        </p:blipFill>
        <p:spPr>
          <a:xfrm>
            <a:off x="4883022" y="10"/>
            <a:ext cx="7308978" cy="6857990"/>
          </a:xfrm>
          <a:custGeom>
            <a:avLst/>
            <a:gdLst/>
            <a:ahLst/>
            <a:cxnLst/>
            <a:rect l="l" t="t" r="r" b="b"/>
            <a:pathLst>
              <a:path w="7308978" h="6858000">
                <a:moveTo>
                  <a:pt x="0" y="0"/>
                </a:moveTo>
                <a:lnTo>
                  <a:pt x="7308978" y="0"/>
                </a:lnTo>
                <a:lnTo>
                  <a:pt x="7308978" y="6858000"/>
                </a:lnTo>
                <a:lnTo>
                  <a:pt x="0" y="6858000"/>
                </a:lnTo>
                <a:lnTo>
                  <a:pt x="62983" y="6788730"/>
                </a:lnTo>
                <a:cubicBezTo>
                  <a:pt x="773509" y="5928900"/>
                  <a:pt x="1212978" y="4741056"/>
                  <a:pt x="1212978" y="3429000"/>
                </a:cubicBezTo>
                <a:cubicBezTo>
                  <a:pt x="1212978" y="2116944"/>
                  <a:pt x="773509" y="929100"/>
                  <a:pt x="62983" y="69271"/>
                </a:cubicBezTo>
                <a:close/>
              </a:path>
            </a:pathLst>
          </a:custGeom>
        </p:spPr>
      </p:pic>
      <p:sp useBgFill="1">
        <p:nvSpPr>
          <p:cNvPr id="17" name="Freeform: Shape 16">
            <a:extLst>
              <a:ext uri="{FF2B5EF4-FFF2-40B4-BE49-F238E27FC236}">
                <a16:creationId xmlns:a16="http://schemas.microsoft.com/office/drawing/2014/main" id="{83549E37-C86B-4401-90BD-D8BF83859F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3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3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3" y="0"/>
                </a:lnTo>
                <a:lnTo>
                  <a:pt x="4946006" y="69271"/>
                </a:lnTo>
                <a:cubicBezTo>
                  <a:pt x="5656532" y="929100"/>
                  <a:pt x="6096001" y="2116944"/>
                  <a:pt x="6096001" y="3429000"/>
                </a:cubicBezTo>
                <a:cubicBezTo>
                  <a:pt x="6096001" y="4741056"/>
                  <a:pt x="5656532" y="5928900"/>
                  <a:pt x="4946006" y="6788730"/>
                </a:cubicBezTo>
                <a:lnTo>
                  <a:pt x="4883023"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9" name="Freeform: Shape 18">
            <a:extLst>
              <a:ext uri="{FF2B5EF4-FFF2-40B4-BE49-F238E27FC236}">
                <a16:creationId xmlns:a16="http://schemas.microsoft.com/office/drawing/2014/main" id="{8A17784E-76D8-4521-A77D-0D2EBB9230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86857" cy="6858000"/>
          </a:xfrm>
          <a:custGeom>
            <a:avLst/>
            <a:gdLst>
              <a:gd name="connsiteX0" fmla="*/ 0 w 6086857"/>
              <a:gd name="connsiteY0" fmla="*/ 0 h 6858000"/>
              <a:gd name="connsiteX1" fmla="*/ 4873879 w 6086857"/>
              <a:gd name="connsiteY1" fmla="*/ 0 h 6858000"/>
              <a:gd name="connsiteX2" fmla="*/ 4936862 w 6086857"/>
              <a:gd name="connsiteY2" fmla="*/ 69271 h 6858000"/>
              <a:gd name="connsiteX3" fmla="*/ 6086857 w 6086857"/>
              <a:gd name="connsiteY3" fmla="*/ 3429000 h 6858000"/>
              <a:gd name="connsiteX4" fmla="*/ 4936862 w 6086857"/>
              <a:gd name="connsiteY4" fmla="*/ 6788730 h 6858000"/>
              <a:gd name="connsiteX5" fmla="*/ 4873879 w 6086857"/>
              <a:gd name="connsiteY5" fmla="*/ 6858000 h 6858000"/>
              <a:gd name="connsiteX6" fmla="*/ 0 w 608685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6857" h="6858000">
                <a:moveTo>
                  <a:pt x="0" y="0"/>
                </a:moveTo>
                <a:lnTo>
                  <a:pt x="4873879" y="0"/>
                </a:lnTo>
                <a:lnTo>
                  <a:pt x="4936862" y="69271"/>
                </a:lnTo>
                <a:cubicBezTo>
                  <a:pt x="5647388" y="929100"/>
                  <a:pt x="6086857" y="2116944"/>
                  <a:pt x="6086857" y="3429000"/>
                </a:cubicBezTo>
                <a:cubicBezTo>
                  <a:pt x="6086857" y="4741056"/>
                  <a:pt x="5647388" y="5928900"/>
                  <a:pt x="4936862" y="6788730"/>
                </a:cubicBezTo>
                <a:lnTo>
                  <a:pt x="4873879"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684C96E7-DC24-D7E9-BC3B-99D40AAFA50D}"/>
              </a:ext>
            </a:extLst>
          </p:cNvPr>
          <p:cNvSpPr>
            <a:spLocks noGrp="1"/>
          </p:cNvSpPr>
          <p:nvPr>
            <p:ph type="title"/>
          </p:nvPr>
        </p:nvSpPr>
        <p:spPr>
          <a:xfrm>
            <a:off x="374904" y="856488"/>
            <a:ext cx="4992624" cy="1243584"/>
          </a:xfrm>
        </p:spPr>
        <p:txBody>
          <a:bodyPr anchor="ctr">
            <a:normAutofit/>
          </a:bodyPr>
          <a:lstStyle/>
          <a:p>
            <a:r>
              <a:rPr lang="en-US" sz="3400" dirty="0"/>
              <a:t>June 21, 1972, cont. </a:t>
            </a:r>
          </a:p>
        </p:txBody>
      </p:sp>
      <p:sp>
        <p:nvSpPr>
          <p:cNvPr id="21" name="Rectangle 20">
            <a:extLst>
              <a:ext uri="{FF2B5EF4-FFF2-40B4-BE49-F238E27FC236}">
                <a16:creationId xmlns:a16="http://schemas.microsoft.com/office/drawing/2014/main" id="{C0036C6B-F09C-4EAB-AE02-8D056EE748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24325"/>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3" name="Rectangle 22">
            <a:extLst>
              <a:ext uri="{FF2B5EF4-FFF2-40B4-BE49-F238E27FC236}">
                <a16:creationId xmlns:a16="http://schemas.microsoft.com/office/drawing/2014/main" id="{FC8D5885-2804-4D3C-BE31-902E4D32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37769" y="2195336"/>
            <a:ext cx="498348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7B60C27D-A8E4-0D98-8608-DF3F120C3E2C}"/>
              </a:ext>
            </a:extLst>
          </p:cNvPr>
          <p:cNvSpPr>
            <a:spLocks noGrp="1"/>
          </p:cNvSpPr>
          <p:nvPr>
            <p:ph idx="1"/>
          </p:nvPr>
        </p:nvSpPr>
        <p:spPr>
          <a:xfrm>
            <a:off x="374904" y="2522949"/>
            <a:ext cx="5065776" cy="3965709"/>
          </a:xfrm>
        </p:spPr>
        <p:txBody>
          <a:bodyPr anchor="t">
            <a:noAutofit/>
          </a:bodyPr>
          <a:lstStyle/>
          <a:p>
            <a:r>
              <a:rPr lang="en-US" sz="2000" b="1" u="sng" dirty="0"/>
              <a:t>Nixon to Dean</a:t>
            </a:r>
            <a:r>
              <a:rPr lang="en-US" sz="2000" dirty="0"/>
              <a:t> (in real time)…</a:t>
            </a:r>
          </a:p>
          <a:p>
            <a:pPr lvl="1"/>
            <a:r>
              <a:rPr lang="en-US" sz="2000" dirty="0"/>
              <a:t>“</a:t>
            </a:r>
            <a:r>
              <a:rPr lang="en-US" sz="2000" i="1" dirty="0"/>
              <a:t>You have to keep investigators away from this. We got to get this shut off. We’ve got to shut this investigation down because </a:t>
            </a:r>
            <a:r>
              <a:rPr lang="en-US" sz="2000" i="1" dirty="0">
                <a:highlight>
                  <a:srgbClr val="FFFF00"/>
                </a:highlight>
              </a:rPr>
              <a:t>this involves a covert operation that happened a long time ago. I was involved in it, and it involves </a:t>
            </a:r>
            <a:r>
              <a:rPr lang="en-US" sz="2000" i="1" dirty="0">
                <a:solidFill>
                  <a:srgbClr val="FF0000"/>
                </a:solidFill>
                <a:highlight>
                  <a:srgbClr val="FFFF00"/>
                </a:highlight>
              </a:rPr>
              <a:t>these Bay of Pigs guys </a:t>
            </a:r>
            <a:r>
              <a:rPr lang="en-US" sz="2000" i="1" dirty="0">
                <a:highlight>
                  <a:srgbClr val="FFFF00"/>
                </a:highlight>
              </a:rPr>
              <a:t>that were in the Watergate Hotel. It was an extremely sensitive operation. </a:t>
            </a:r>
            <a:r>
              <a:rPr lang="en-US" sz="2000" i="1" dirty="0">
                <a:solidFill>
                  <a:srgbClr val="FF0000"/>
                </a:solidFill>
                <a:highlight>
                  <a:srgbClr val="FFFF00"/>
                </a:highlight>
              </a:rPr>
              <a:t>Something different than the Bay of Pigs invasion itself</a:t>
            </a:r>
            <a:r>
              <a:rPr lang="en-US" sz="2000" i="1" dirty="0">
                <a:highlight>
                  <a:srgbClr val="FFFF00"/>
                </a:highlight>
              </a:rPr>
              <a:t>…it’s a deep and serious problem</a:t>
            </a:r>
            <a:r>
              <a:rPr lang="en-US" sz="2000" i="1" dirty="0"/>
              <a:t> and you have to do everything you can to keep this information from coming out</a:t>
            </a:r>
            <a:r>
              <a:rPr lang="en-US" sz="2000" dirty="0"/>
              <a:t>”</a:t>
            </a:r>
          </a:p>
        </p:txBody>
      </p:sp>
      <p:sp>
        <p:nvSpPr>
          <p:cNvPr id="5" name="TextBox 4">
            <a:extLst>
              <a:ext uri="{FF2B5EF4-FFF2-40B4-BE49-F238E27FC236}">
                <a16:creationId xmlns:a16="http://schemas.microsoft.com/office/drawing/2014/main" id="{3CAF7390-1CD9-600B-6AE8-E567756D329F}"/>
              </a:ext>
            </a:extLst>
          </p:cNvPr>
          <p:cNvSpPr txBox="1"/>
          <p:nvPr/>
        </p:nvSpPr>
        <p:spPr>
          <a:xfrm>
            <a:off x="6275574" y="6488658"/>
            <a:ext cx="4523874" cy="369332"/>
          </a:xfrm>
          <a:prstGeom prst="rect">
            <a:avLst/>
          </a:prstGeom>
          <a:noFill/>
        </p:spPr>
        <p:txBody>
          <a:bodyPr wrap="square" rtlCol="0">
            <a:spAutoFit/>
          </a:bodyPr>
          <a:lstStyle/>
          <a:p>
            <a:r>
              <a:rPr lang="en-US" dirty="0">
                <a:solidFill>
                  <a:schemeClr val="bg1"/>
                </a:solidFill>
                <a:highlight>
                  <a:srgbClr val="FF0000"/>
                </a:highlight>
              </a:rPr>
              <a:t>John Dean testifies during Watergate hearings</a:t>
            </a:r>
          </a:p>
        </p:txBody>
      </p:sp>
    </p:spTree>
    <p:extLst>
      <p:ext uri="{BB962C8B-B14F-4D97-AF65-F5344CB8AC3E}">
        <p14:creationId xmlns:p14="http://schemas.microsoft.com/office/powerpoint/2010/main" val="14454861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2C81812-FAF6-6A27-1442-6FCB145C2625}"/>
              </a:ext>
            </a:extLst>
          </p:cNvPr>
          <p:cNvSpPr>
            <a:spLocks noGrp="1"/>
          </p:cNvSpPr>
          <p:nvPr>
            <p:ph type="title"/>
          </p:nvPr>
        </p:nvSpPr>
        <p:spPr>
          <a:xfrm>
            <a:off x="572493" y="238539"/>
            <a:ext cx="11018520" cy="1434415"/>
          </a:xfrm>
        </p:spPr>
        <p:txBody>
          <a:bodyPr anchor="b">
            <a:normAutofit/>
          </a:bodyPr>
          <a:lstStyle/>
          <a:p>
            <a:r>
              <a:rPr lang="en-US" sz="5400" dirty="0"/>
              <a:t>June 23, 1972</a:t>
            </a:r>
          </a:p>
        </p:txBody>
      </p:sp>
      <p:sp>
        <p:nvSpPr>
          <p:cNvPr id="24"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6DCE9C78-22E2-B23A-90F3-144D403CD6E0}"/>
              </a:ext>
            </a:extLst>
          </p:cNvPr>
          <p:cNvSpPr>
            <a:spLocks noGrp="1"/>
          </p:cNvSpPr>
          <p:nvPr>
            <p:ph idx="1"/>
          </p:nvPr>
        </p:nvSpPr>
        <p:spPr>
          <a:xfrm>
            <a:off x="572493" y="2071316"/>
            <a:ext cx="6713552" cy="4119172"/>
          </a:xfrm>
        </p:spPr>
        <p:txBody>
          <a:bodyPr anchor="t">
            <a:normAutofit lnSpcReduction="10000"/>
          </a:bodyPr>
          <a:lstStyle/>
          <a:p>
            <a:r>
              <a:rPr lang="en-US" sz="2200" b="1" u="sng" dirty="0"/>
              <a:t>Bob Haldeman</a:t>
            </a:r>
          </a:p>
          <a:p>
            <a:pPr lvl="1"/>
            <a:r>
              <a:rPr lang="en-US" sz="2200" dirty="0"/>
              <a:t>White House Chief of Staff</a:t>
            </a:r>
          </a:p>
          <a:p>
            <a:pPr lvl="1"/>
            <a:r>
              <a:rPr lang="en-US" sz="2200" dirty="0"/>
              <a:t>Informs Nixon that John Dean was informed by Pat Gray (acting FBI Director) on June 22 that </a:t>
            </a:r>
            <a:r>
              <a:rPr lang="en-US" sz="2200" dirty="0">
                <a:highlight>
                  <a:srgbClr val="FFFF00"/>
                </a:highlight>
              </a:rPr>
              <a:t>Mark Felt (Deputy FBI Director) was planning to fly to Mexico City on June 24 to investigate the check found in Bernard Barker’s pocket drawn on the Banco </a:t>
            </a:r>
            <a:r>
              <a:rPr lang="en-US" sz="2200" dirty="0" err="1">
                <a:highlight>
                  <a:srgbClr val="FFFF00"/>
                </a:highlight>
              </a:rPr>
              <a:t>Internacional</a:t>
            </a:r>
            <a:r>
              <a:rPr lang="en-US" sz="2200" dirty="0"/>
              <a:t> from an account listed under Mexico City attorney Manuel </a:t>
            </a:r>
            <a:r>
              <a:rPr lang="en-US" sz="2200" dirty="0" err="1"/>
              <a:t>Ogarrio</a:t>
            </a:r>
            <a:endParaRPr lang="en-US" sz="2200" dirty="0"/>
          </a:p>
          <a:p>
            <a:pPr lvl="1"/>
            <a:r>
              <a:rPr lang="en-US" sz="2200" b="1" u="sng" dirty="0"/>
              <a:t>Mark Felt</a:t>
            </a:r>
          </a:p>
          <a:p>
            <a:pPr lvl="2"/>
            <a:r>
              <a:rPr lang="en-US" sz="2200" dirty="0"/>
              <a:t>“</a:t>
            </a:r>
            <a:r>
              <a:rPr lang="en-US" sz="2200" i="1" dirty="0"/>
              <a:t>Deep Throat</a:t>
            </a:r>
            <a:r>
              <a:rPr lang="en-US" sz="2200" dirty="0"/>
              <a:t>” (or Nixon’s WH Chief of Staff Alexander Haig?)</a:t>
            </a:r>
          </a:p>
          <a:p>
            <a:pPr lvl="2"/>
            <a:r>
              <a:rPr lang="en-US" sz="2200" dirty="0">
                <a:highlight>
                  <a:srgbClr val="FFFF00"/>
                </a:highlight>
              </a:rPr>
              <a:t>“</a:t>
            </a:r>
            <a:r>
              <a:rPr lang="en-US" sz="2200" i="1" dirty="0">
                <a:highlight>
                  <a:srgbClr val="FFFF00"/>
                </a:highlight>
              </a:rPr>
              <a:t>Follow the money</a:t>
            </a:r>
            <a:r>
              <a:rPr lang="en-US" sz="2200" dirty="0">
                <a:highlight>
                  <a:srgbClr val="FFFF00"/>
                </a:highlight>
              </a:rPr>
              <a:t>”</a:t>
            </a:r>
          </a:p>
        </p:txBody>
      </p:sp>
      <p:pic>
        <p:nvPicPr>
          <p:cNvPr id="5" name="Picture 4">
            <a:extLst>
              <a:ext uri="{FF2B5EF4-FFF2-40B4-BE49-F238E27FC236}">
                <a16:creationId xmlns:a16="http://schemas.microsoft.com/office/drawing/2014/main" id="{7296BA32-EA2B-BD95-0873-A08A7247F088}"/>
              </a:ext>
            </a:extLst>
          </p:cNvPr>
          <p:cNvPicPr>
            <a:picLocks noChangeAspect="1"/>
          </p:cNvPicPr>
          <p:nvPr/>
        </p:nvPicPr>
        <p:blipFill rotWithShape="1">
          <a:blip r:embed="rId3"/>
          <a:srcRect r="3792" b="-3"/>
          <a:stretch/>
        </p:blipFill>
        <p:spPr>
          <a:xfrm>
            <a:off x="7675658" y="2093976"/>
            <a:ext cx="3941064" cy="4096512"/>
          </a:xfrm>
          <a:prstGeom prst="rect">
            <a:avLst/>
          </a:prstGeom>
        </p:spPr>
      </p:pic>
    </p:spTree>
    <p:extLst>
      <p:ext uri="{BB962C8B-B14F-4D97-AF65-F5344CB8AC3E}">
        <p14:creationId xmlns:p14="http://schemas.microsoft.com/office/powerpoint/2010/main" val="41381514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9" name="Rectangle 58">
            <a:extLst>
              <a:ext uri="{FF2B5EF4-FFF2-40B4-BE49-F238E27FC236}">
                <a16:creationId xmlns:a16="http://schemas.microsoft.com/office/drawing/2014/main" id="{F4F2FC05-7D27-410F-BDA9-ADF4831368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61" name="Rectangle 60">
            <a:extLst>
              <a:ext uri="{FF2B5EF4-FFF2-40B4-BE49-F238E27FC236}">
                <a16:creationId xmlns:a16="http://schemas.microsoft.com/office/drawing/2014/main" id="{9080D120-BD54-46E1-BA37-82F5E8089E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573" y="633619"/>
            <a:ext cx="5457817" cy="5495925"/>
          </a:xfrm>
          <a:prstGeom prst="rect">
            <a:avLst/>
          </a:prstGeom>
          <a:ln w="9525">
            <a:solidFill>
              <a:srgbClr val="DEDEDE"/>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CC3F0AA5-CD59-4434-C28F-472423FFDD55}"/>
              </a:ext>
            </a:extLst>
          </p:cNvPr>
          <p:cNvSpPr>
            <a:spLocks noGrp="1"/>
          </p:cNvSpPr>
          <p:nvPr>
            <p:ph type="title"/>
          </p:nvPr>
        </p:nvSpPr>
        <p:spPr>
          <a:xfrm>
            <a:off x="838198" y="978408"/>
            <a:ext cx="4607052" cy="1106424"/>
          </a:xfrm>
        </p:spPr>
        <p:txBody>
          <a:bodyPr>
            <a:normAutofit/>
          </a:bodyPr>
          <a:lstStyle/>
          <a:p>
            <a:r>
              <a:rPr lang="en-US" sz="2900" dirty="0"/>
              <a:t>June 23, 1972, cont. </a:t>
            </a:r>
          </a:p>
        </p:txBody>
      </p:sp>
      <p:sp>
        <p:nvSpPr>
          <p:cNvPr id="63" name="Rectangle 62">
            <a:extLst>
              <a:ext uri="{FF2B5EF4-FFF2-40B4-BE49-F238E27FC236}">
                <a16:creationId xmlns:a16="http://schemas.microsoft.com/office/drawing/2014/main" id="{81D83946-74FA-498A-AC80-9926F041B5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65" y="1181536"/>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65" name="Rectangle 64">
            <a:extLst>
              <a:ext uri="{FF2B5EF4-FFF2-40B4-BE49-F238E27FC236}">
                <a16:creationId xmlns:a16="http://schemas.microsoft.com/office/drawing/2014/main" id="{5060D983-8B52-443A-8183-2A1DE0561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7456" y="2185416"/>
            <a:ext cx="4446484"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66C94E9-F426-0AC9-2C19-E9AF021D1941}"/>
              </a:ext>
            </a:extLst>
          </p:cNvPr>
          <p:cNvSpPr>
            <a:spLocks noGrp="1"/>
          </p:cNvSpPr>
          <p:nvPr>
            <p:ph idx="1"/>
          </p:nvPr>
        </p:nvSpPr>
        <p:spPr>
          <a:xfrm>
            <a:off x="841246" y="2368296"/>
            <a:ext cx="4607052" cy="3502152"/>
          </a:xfrm>
        </p:spPr>
        <p:txBody>
          <a:bodyPr>
            <a:normAutofit/>
          </a:bodyPr>
          <a:lstStyle/>
          <a:p>
            <a:r>
              <a:rPr lang="en-US" sz="2000" dirty="0"/>
              <a:t>“</a:t>
            </a:r>
            <a:r>
              <a:rPr lang="en-US" sz="2000" b="1" u="sng" dirty="0"/>
              <a:t>Smoking Gun Tapes</a:t>
            </a:r>
            <a:r>
              <a:rPr lang="en-US" sz="2000" dirty="0"/>
              <a:t>” (Nixon to Haldeman in real time)…</a:t>
            </a:r>
          </a:p>
          <a:p>
            <a:pPr lvl="1"/>
            <a:r>
              <a:rPr lang="en-US" sz="2000" dirty="0"/>
              <a:t>“</a:t>
            </a:r>
            <a:r>
              <a:rPr lang="en-US" sz="2000" i="1" dirty="0"/>
              <a:t>If this gets out, </a:t>
            </a:r>
            <a:r>
              <a:rPr lang="en-US" sz="2000" i="1" dirty="0">
                <a:highlight>
                  <a:srgbClr val="FFFF00"/>
                </a:highlight>
              </a:rPr>
              <a:t>it would make the CIA look bad </a:t>
            </a:r>
            <a:r>
              <a:rPr lang="en-US" sz="2000" i="1" dirty="0"/>
              <a:t>and it’s likely to blow the whole </a:t>
            </a:r>
            <a:r>
              <a:rPr lang="en-US" sz="2000" i="1" dirty="0">
                <a:solidFill>
                  <a:srgbClr val="FF0000"/>
                </a:solidFill>
                <a:highlight>
                  <a:srgbClr val="FFFF00"/>
                </a:highlight>
              </a:rPr>
              <a:t>Bay of Pigs thing</a:t>
            </a:r>
            <a:r>
              <a:rPr lang="en-US" sz="2000" i="1" dirty="0"/>
              <a:t>, which I think would be very </a:t>
            </a:r>
            <a:r>
              <a:rPr lang="en-US" sz="2000" i="1" dirty="0">
                <a:highlight>
                  <a:srgbClr val="FFFF00"/>
                </a:highlight>
              </a:rPr>
              <a:t>bad for both the CIA </a:t>
            </a:r>
            <a:r>
              <a:rPr lang="en-US" sz="2000" i="1" dirty="0"/>
              <a:t>and the country</a:t>
            </a:r>
            <a:r>
              <a:rPr lang="en-US" sz="2000" dirty="0"/>
              <a:t>”</a:t>
            </a:r>
          </a:p>
          <a:p>
            <a:pPr lvl="1"/>
            <a:r>
              <a:rPr lang="en-US" sz="2000" dirty="0">
                <a:highlight>
                  <a:srgbClr val="FFFF00"/>
                </a:highlight>
              </a:rPr>
              <a:t>“</a:t>
            </a:r>
            <a:r>
              <a:rPr lang="en-US" sz="2000" i="1" dirty="0">
                <a:highlight>
                  <a:srgbClr val="FFFF00"/>
                </a:highlight>
              </a:rPr>
              <a:t>This </a:t>
            </a:r>
            <a:r>
              <a:rPr lang="en-US" sz="2000" i="1" dirty="0">
                <a:solidFill>
                  <a:srgbClr val="FF0000"/>
                </a:solidFill>
                <a:highlight>
                  <a:srgbClr val="FFFF00"/>
                </a:highlight>
              </a:rPr>
              <a:t>Hunt guy is the key</a:t>
            </a:r>
            <a:r>
              <a:rPr lang="en-US" sz="2000" i="1" dirty="0">
                <a:highlight>
                  <a:srgbClr val="FFFF00"/>
                </a:highlight>
              </a:rPr>
              <a:t>. He’s the lever. He will uncover a lot of things. You open that scab, there’s a hell of a lot of things</a:t>
            </a:r>
            <a:r>
              <a:rPr lang="en-US" sz="2000" dirty="0">
                <a:highlight>
                  <a:srgbClr val="FFFF00"/>
                </a:highlight>
              </a:rPr>
              <a:t>”</a:t>
            </a:r>
          </a:p>
          <a:p>
            <a:endParaRPr lang="en-US" sz="1800" dirty="0"/>
          </a:p>
        </p:txBody>
      </p:sp>
      <p:pic>
        <p:nvPicPr>
          <p:cNvPr id="5" name="Picture 4">
            <a:extLst>
              <a:ext uri="{FF2B5EF4-FFF2-40B4-BE49-F238E27FC236}">
                <a16:creationId xmlns:a16="http://schemas.microsoft.com/office/drawing/2014/main" id="{8D7F2156-44A8-371D-DA26-51FE74ECA336}"/>
              </a:ext>
            </a:extLst>
          </p:cNvPr>
          <p:cNvPicPr>
            <a:picLocks noChangeAspect="1"/>
          </p:cNvPicPr>
          <p:nvPr/>
        </p:nvPicPr>
        <p:blipFill rotWithShape="1">
          <a:blip r:embed="rId3"/>
          <a:srcRect l="2390" r="5628" b="3"/>
          <a:stretch/>
        </p:blipFill>
        <p:spPr>
          <a:xfrm>
            <a:off x="6324599" y="10"/>
            <a:ext cx="5457817" cy="3337549"/>
          </a:xfrm>
          <a:prstGeom prst="rect">
            <a:avLst/>
          </a:prstGeom>
        </p:spPr>
      </p:pic>
      <p:pic>
        <p:nvPicPr>
          <p:cNvPr id="4" name="Picture 3">
            <a:extLst>
              <a:ext uri="{FF2B5EF4-FFF2-40B4-BE49-F238E27FC236}">
                <a16:creationId xmlns:a16="http://schemas.microsoft.com/office/drawing/2014/main" id="{B856B2F8-C87B-BEC1-73F4-EB2F6D820ADF}"/>
              </a:ext>
            </a:extLst>
          </p:cNvPr>
          <p:cNvPicPr>
            <a:picLocks noChangeAspect="1"/>
          </p:cNvPicPr>
          <p:nvPr/>
        </p:nvPicPr>
        <p:blipFill rotWithShape="1">
          <a:blip r:embed="rId4"/>
          <a:srcRect t="6961" b="52068"/>
          <a:stretch/>
        </p:blipFill>
        <p:spPr>
          <a:xfrm>
            <a:off x="6324590" y="3520439"/>
            <a:ext cx="5457817" cy="3337561"/>
          </a:xfrm>
          <a:prstGeom prst="rect">
            <a:avLst/>
          </a:prstGeom>
        </p:spPr>
      </p:pic>
      <p:sp>
        <p:nvSpPr>
          <p:cNvPr id="6" name="TextBox 5">
            <a:extLst>
              <a:ext uri="{FF2B5EF4-FFF2-40B4-BE49-F238E27FC236}">
                <a16:creationId xmlns:a16="http://schemas.microsoft.com/office/drawing/2014/main" id="{9089EEDA-98FF-0D48-0F4B-13A425F70BB3}"/>
              </a:ext>
            </a:extLst>
          </p:cNvPr>
          <p:cNvSpPr txBox="1"/>
          <p:nvPr/>
        </p:nvSpPr>
        <p:spPr>
          <a:xfrm>
            <a:off x="7827812" y="6488658"/>
            <a:ext cx="2451371" cy="369332"/>
          </a:xfrm>
          <a:prstGeom prst="rect">
            <a:avLst/>
          </a:prstGeom>
          <a:noFill/>
        </p:spPr>
        <p:txBody>
          <a:bodyPr wrap="square" rtlCol="0">
            <a:spAutoFit/>
          </a:bodyPr>
          <a:lstStyle/>
          <a:p>
            <a:r>
              <a:rPr lang="en-US" dirty="0">
                <a:solidFill>
                  <a:schemeClr val="bg1"/>
                </a:solidFill>
                <a:highlight>
                  <a:srgbClr val="FF0000"/>
                </a:highlight>
              </a:rPr>
              <a:t>The “KEY”…the “LEVER”</a:t>
            </a:r>
          </a:p>
        </p:txBody>
      </p:sp>
    </p:spTree>
    <p:extLst>
      <p:ext uri="{BB962C8B-B14F-4D97-AF65-F5344CB8AC3E}">
        <p14:creationId xmlns:p14="http://schemas.microsoft.com/office/powerpoint/2010/main" val="35438395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6" name="Rectangle 28">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2FA622DE-BC49-4A36-6DB7-A7B5B06C2CBF}"/>
              </a:ext>
            </a:extLst>
          </p:cNvPr>
          <p:cNvPicPr>
            <a:picLocks noChangeAspect="1"/>
          </p:cNvPicPr>
          <p:nvPr/>
        </p:nvPicPr>
        <p:blipFill rotWithShape="1">
          <a:blip r:embed="rId2"/>
          <a:srcRect t="2803" r="1" b="28889"/>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5" name="Picture 4">
            <a:extLst>
              <a:ext uri="{FF2B5EF4-FFF2-40B4-BE49-F238E27FC236}">
                <a16:creationId xmlns:a16="http://schemas.microsoft.com/office/drawing/2014/main" id="{3D180A09-DE70-F149-CF5D-1FD607E3E894}"/>
              </a:ext>
            </a:extLst>
          </p:cNvPr>
          <p:cNvPicPr>
            <a:picLocks noChangeAspect="1"/>
          </p:cNvPicPr>
          <p:nvPr/>
        </p:nvPicPr>
        <p:blipFill rotWithShape="1">
          <a:blip r:embed="rId3"/>
          <a:srcRect t="1307" r="-2" b="37306"/>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47" name="Freeform: Shape 30">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48" name="Freeform: Shape 32">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Title 1">
            <a:extLst>
              <a:ext uri="{FF2B5EF4-FFF2-40B4-BE49-F238E27FC236}">
                <a16:creationId xmlns:a16="http://schemas.microsoft.com/office/drawing/2014/main" id="{A3899C7E-B28F-ED14-4953-6DF37B2C3F51}"/>
              </a:ext>
            </a:extLst>
          </p:cNvPr>
          <p:cNvSpPr>
            <a:spLocks noGrp="1"/>
          </p:cNvSpPr>
          <p:nvPr>
            <p:ph type="title"/>
          </p:nvPr>
        </p:nvSpPr>
        <p:spPr>
          <a:xfrm>
            <a:off x="448056" y="859536"/>
            <a:ext cx="4832802" cy="1243584"/>
          </a:xfrm>
        </p:spPr>
        <p:txBody>
          <a:bodyPr>
            <a:normAutofit/>
          </a:bodyPr>
          <a:lstStyle/>
          <a:p>
            <a:r>
              <a:rPr lang="en-US" sz="3400" dirty="0"/>
              <a:t>June 23, 1972, cont. </a:t>
            </a:r>
          </a:p>
        </p:txBody>
      </p:sp>
      <p:sp>
        <p:nvSpPr>
          <p:cNvPr id="49" name="Rectangle 34">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50" name="Rectangle 36">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1" name="Rectangle 38">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C6AAAF91-780A-FDCE-B76D-75F3DA749682}"/>
              </a:ext>
            </a:extLst>
          </p:cNvPr>
          <p:cNvSpPr>
            <a:spLocks noGrp="1"/>
          </p:cNvSpPr>
          <p:nvPr>
            <p:ph idx="1"/>
          </p:nvPr>
        </p:nvSpPr>
        <p:spPr>
          <a:xfrm>
            <a:off x="448056" y="2512611"/>
            <a:ext cx="4832803" cy="3957819"/>
          </a:xfrm>
        </p:spPr>
        <p:txBody>
          <a:bodyPr>
            <a:normAutofit/>
          </a:bodyPr>
          <a:lstStyle/>
          <a:p>
            <a:r>
              <a:rPr lang="en-US" sz="1700" b="1" dirty="0"/>
              <a:t>“</a:t>
            </a:r>
            <a:r>
              <a:rPr lang="en-US" sz="1700" b="1" u="sng" dirty="0"/>
              <a:t>Smoking Gun” Tapes</a:t>
            </a:r>
            <a:r>
              <a:rPr lang="en-US" sz="1700" dirty="0"/>
              <a:t> (in real time), cont. </a:t>
            </a:r>
          </a:p>
          <a:p>
            <a:pPr lvl="1"/>
            <a:r>
              <a:rPr lang="en-US" sz="1700" dirty="0"/>
              <a:t>Nixon ordered Haldeman to take John Ehrlichman (WH Domestic Affairs Advisor) and go meet with Dick Helms (CIA Director) and Vernon Walters (CIA Deputy Director)…</a:t>
            </a:r>
          </a:p>
          <a:p>
            <a:pPr lvl="2"/>
            <a:r>
              <a:rPr lang="en-US" sz="1700" dirty="0"/>
              <a:t>“</a:t>
            </a:r>
            <a:r>
              <a:rPr lang="en-US" sz="1700" i="1" dirty="0"/>
              <a:t>Tell them to remind them </a:t>
            </a:r>
            <a:r>
              <a:rPr lang="en-US" sz="1700" dirty="0"/>
              <a:t>(the FBI) </a:t>
            </a:r>
            <a:r>
              <a:rPr lang="en-US" sz="1700" i="1" dirty="0"/>
              <a:t>of their agreement</a:t>
            </a:r>
            <a:r>
              <a:rPr lang="en-US" sz="1700" dirty="0"/>
              <a:t>” (if an FBI investigation touched on CIA assets and the agency requested the FBI to back off, the FBI would stop the investigation)</a:t>
            </a:r>
          </a:p>
          <a:p>
            <a:pPr lvl="2"/>
            <a:r>
              <a:rPr lang="en-US" sz="1700" dirty="0"/>
              <a:t>“</a:t>
            </a:r>
            <a:r>
              <a:rPr lang="en-US" sz="1700" i="1" dirty="0">
                <a:highlight>
                  <a:srgbClr val="FFFF00"/>
                </a:highlight>
              </a:rPr>
              <a:t>Tell them if they </a:t>
            </a:r>
            <a:r>
              <a:rPr lang="en-US" sz="1700" dirty="0">
                <a:highlight>
                  <a:srgbClr val="FFFF00"/>
                </a:highlight>
              </a:rPr>
              <a:t>(the FBI) </a:t>
            </a:r>
            <a:r>
              <a:rPr lang="en-US" sz="1700" i="1" dirty="0">
                <a:highlight>
                  <a:srgbClr val="FFFF00"/>
                </a:highlight>
              </a:rPr>
              <a:t>open that scab, there’s a hell of a lot of things that will come out. </a:t>
            </a:r>
            <a:r>
              <a:rPr lang="en-US" sz="1700" i="1" dirty="0"/>
              <a:t>Tell them we feel it will be very detrimental to all of us if this thing goes any further</a:t>
            </a:r>
          </a:p>
          <a:p>
            <a:pPr marL="914400" lvl="2" indent="0">
              <a:buNone/>
            </a:pPr>
            <a:endParaRPr lang="en-US" sz="1600" dirty="0"/>
          </a:p>
        </p:txBody>
      </p:sp>
      <p:sp>
        <p:nvSpPr>
          <p:cNvPr id="6" name="TextBox 5">
            <a:extLst>
              <a:ext uri="{FF2B5EF4-FFF2-40B4-BE49-F238E27FC236}">
                <a16:creationId xmlns:a16="http://schemas.microsoft.com/office/drawing/2014/main" id="{ABCEC5A0-A242-829E-2B23-5E99A09CFF3E}"/>
              </a:ext>
            </a:extLst>
          </p:cNvPr>
          <p:cNvSpPr txBox="1"/>
          <p:nvPr/>
        </p:nvSpPr>
        <p:spPr>
          <a:xfrm>
            <a:off x="6911478" y="2948259"/>
            <a:ext cx="4465045" cy="369332"/>
          </a:xfrm>
          <a:prstGeom prst="rect">
            <a:avLst/>
          </a:prstGeom>
          <a:noFill/>
        </p:spPr>
        <p:txBody>
          <a:bodyPr wrap="square" rtlCol="0">
            <a:spAutoFit/>
          </a:bodyPr>
          <a:lstStyle/>
          <a:p>
            <a:r>
              <a:rPr lang="en-US" dirty="0">
                <a:solidFill>
                  <a:schemeClr val="bg1"/>
                </a:solidFill>
                <a:highlight>
                  <a:srgbClr val="FF0000"/>
                </a:highlight>
              </a:rPr>
              <a:t>Haldeman testifies during Watergate hearings </a:t>
            </a:r>
          </a:p>
        </p:txBody>
      </p:sp>
      <p:sp>
        <p:nvSpPr>
          <p:cNvPr id="7" name="TextBox 6">
            <a:extLst>
              <a:ext uri="{FF2B5EF4-FFF2-40B4-BE49-F238E27FC236}">
                <a16:creationId xmlns:a16="http://schemas.microsoft.com/office/drawing/2014/main" id="{63155900-5ADE-DCF4-8682-8E199DA4D9D4}"/>
              </a:ext>
            </a:extLst>
          </p:cNvPr>
          <p:cNvSpPr txBox="1"/>
          <p:nvPr/>
        </p:nvSpPr>
        <p:spPr>
          <a:xfrm>
            <a:off x="6844068" y="6470430"/>
            <a:ext cx="4599863" cy="369332"/>
          </a:xfrm>
          <a:prstGeom prst="rect">
            <a:avLst/>
          </a:prstGeom>
          <a:noFill/>
        </p:spPr>
        <p:txBody>
          <a:bodyPr wrap="square" rtlCol="0">
            <a:spAutoFit/>
          </a:bodyPr>
          <a:lstStyle/>
          <a:p>
            <a:r>
              <a:rPr lang="en-US" dirty="0">
                <a:solidFill>
                  <a:schemeClr val="bg1"/>
                </a:solidFill>
                <a:highlight>
                  <a:srgbClr val="FF0000"/>
                </a:highlight>
              </a:rPr>
              <a:t>Ehrlichman testifies during Watergate hearings</a:t>
            </a:r>
          </a:p>
        </p:txBody>
      </p:sp>
    </p:spTree>
    <p:extLst>
      <p:ext uri="{BB962C8B-B14F-4D97-AF65-F5344CB8AC3E}">
        <p14:creationId xmlns:p14="http://schemas.microsoft.com/office/powerpoint/2010/main" val="25736802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31BF440-39FA-4087-84CC-2EEC0BBDAF2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6413DBE6-5A0F-94E6-9860-53E3EF8BB3CC}"/>
              </a:ext>
            </a:extLst>
          </p:cNvPr>
          <p:cNvPicPr>
            <a:picLocks noChangeAspect="1"/>
          </p:cNvPicPr>
          <p:nvPr/>
        </p:nvPicPr>
        <p:blipFill rotWithShape="1">
          <a:blip r:embed="rId2"/>
          <a:srcRect t="20974" r="-2" b="17639"/>
          <a:stretch/>
        </p:blipFill>
        <p:spPr>
          <a:xfrm>
            <a:off x="4883025" y="10"/>
            <a:ext cx="7308975" cy="3364982"/>
          </a:xfrm>
          <a:custGeom>
            <a:avLst/>
            <a:gdLst/>
            <a:ahLst/>
            <a:cxnLst/>
            <a:rect l="l" t="t" r="r" b="b"/>
            <a:pathLst>
              <a:path w="7308975" h="3364992">
                <a:moveTo>
                  <a:pt x="0" y="0"/>
                </a:moveTo>
                <a:lnTo>
                  <a:pt x="7308975" y="0"/>
                </a:lnTo>
                <a:lnTo>
                  <a:pt x="7308975" y="3364992"/>
                </a:lnTo>
                <a:lnTo>
                  <a:pt x="1210305" y="3364992"/>
                </a:lnTo>
                <a:lnTo>
                  <a:pt x="1192705" y="2943200"/>
                </a:lnTo>
                <a:cubicBezTo>
                  <a:pt x="1098874" y="1825108"/>
                  <a:pt x="684692" y="821621"/>
                  <a:pt x="62981" y="69271"/>
                </a:cubicBezTo>
                <a:close/>
              </a:path>
            </a:pathLst>
          </a:custGeom>
        </p:spPr>
      </p:pic>
      <p:pic>
        <p:nvPicPr>
          <p:cNvPr id="5" name="Picture 4">
            <a:extLst>
              <a:ext uri="{FF2B5EF4-FFF2-40B4-BE49-F238E27FC236}">
                <a16:creationId xmlns:a16="http://schemas.microsoft.com/office/drawing/2014/main" id="{8EFEB24E-F4E7-22AB-F5BC-D8DFB88E2F95}"/>
              </a:ext>
            </a:extLst>
          </p:cNvPr>
          <p:cNvPicPr>
            <a:picLocks noChangeAspect="1"/>
          </p:cNvPicPr>
          <p:nvPr/>
        </p:nvPicPr>
        <p:blipFill rotWithShape="1">
          <a:blip r:embed="rId3"/>
          <a:srcRect t="20547" r="-2" b="18472"/>
          <a:stretch/>
        </p:blipFill>
        <p:spPr>
          <a:xfrm>
            <a:off x="4883025" y="3493008"/>
            <a:ext cx="7308975" cy="3364992"/>
          </a:xfrm>
          <a:custGeom>
            <a:avLst/>
            <a:gdLst/>
            <a:ahLst/>
            <a:cxnLst/>
            <a:rect l="l" t="t" r="r" b="b"/>
            <a:pathLst>
              <a:path w="7308975" h="3364992">
                <a:moveTo>
                  <a:pt x="1210305" y="0"/>
                </a:moveTo>
                <a:lnTo>
                  <a:pt x="7308975" y="0"/>
                </a:lnTo>
                <a:lnTo>
                  <a:pt x="7308975" y="3364992"/>
                </a:lnTo>
                <a:lnTo>
                  <a:pt x="0" y="3364992"/>
                </a:lnTo>
                <a:lnTo>
                  <a:pt x="62981" y="3295722"/>
                </a:lnTo>
                <a:cubicBezTo>
                  <a:pt x="684692" y="2543371"/>
                  <a:pt x="1098874" y="1539884"/>
                  <a:pt x="1192705" y="421793"/>
                </a:cubicBezTo>
                <a:close/>
              </a:path>
            </a:pathLst>
          </a:custGeom>
        </p:spPr>
      </p:pic>
      <p:sp useBgFill="1">
        <p:nvSpPr>
          <p:cNvPr id="12" name="Freeform: Shape 11">
            <a:extLst>
              <a:ext uri="{FF2B5EF4-FFF2-40B4-BE49-F238E27FC236}">
                <a16:creationId xmlns:a16="http://schemas.microsoft.com/office/drawing/2014/main" id="{F04E4CBA-303B-48BD-8451-C2701CB0EE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001" cy="6858000"/>
          </a:xfrm>
          <a:custGeom>
            <a:avLst/>
            <a:gdLst>
              <a:gd name="connsiteX0" fmla="*/ 0 w 6096001"/>
              <a:gd name="connsiteY0" fmla="*/ 0 h 6858000"/>
              <a:gd name="connsiteX1" fmla="*/ 4883024 w 6096001"/>
              <a:gd name="connsiteY1" fmla="*/ 0 h 6858000"/>
              <a:gd name="connsiteX2" fmla="*/ 4946006 w 6096001"/>
              <a:gd name="connsiteY2" fmla="*/ 69271 h 6858000"/>
              <a:gd name="connsiteX3" fmla="*/ 6096001 w 6096001"/>
              <a:gd name="connsiteY3" fmla="*/ 3429000 h 6858000"/>
              <a:gd name="connsiteX4" fmla="*/ 4946006 w 6096001"/>
              <a:gd name="connsiteY4" fmla="*/ 6788730 h 6858000"/>
              <a:gd name="connsiteX5" fmla="*/ 4883024 w 6096001"/>
              <a:gd name="connsiteY5" fmla="*/ 6858000 h 6858000"/>
              <a:gd name="connsiteX6" fmla="*/ 0 w 6096001"/>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96001" h="6858000">
                <a:moveTo>
                  <a:pt x="0" y="0"/>
                </a:moveTo>
                <a:lnTo>
                  <a:pt x="4883024" y="0"/>
                </a:lnTo>
                <a:lnTo>
                  <a:pt x="4946006" y="69271"/>
                </a:lnTo>
                <a:cubicBezTo>
                  <a:pt x="5656532" y="929100"/>
                  <a:pt x="6096001" y="2116944"/>
                  <a:pt x="6096001" y="3429000"/>
                </a:cubicBezTo>
                <a:cubicBezTo>
                  <a:pt x="6096001" y="4741056"/>
                  <a:pt x="5656532" y="5928900"/>
                  <a:pt x="4946006" y="6788730"/>
                </a:cubicBezTo>
                <a:lnTo>
                  <a:pt x="4883024" y="6858000"/>
                </a:lnTo>
                <a:lnTo>
                  <a:pt x="0" y="6858000"/>
                </a:lnTo>
                <a:close/>
              </a:path>
            </a:pathLst>
          </a:custGeom>
          <a:ln w="9525">
            <a:solidFill>
              <a:srgbClr val="EFEFEF"/>
            </a:solidFill>
          </a:ln>
          <a:effectLst>
            <a:outerShdw blurRad="50800" dist="38100" algn="l" rotWithShape="0">
              <a:schemeClr val="bg1">
                <a:lumMod val="8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14" name="Freeform: Shape 13">
            <a:extLst>
              <a:ext uri="{FF2B5EF4-FFF2-40B4-BE49-F238E27FC236}">
                <a16:creationId xmlns:a16="http://schemas.microsoft.com/office/drawing/2014/main" id="{F6CA58B3-AFCC-4A40-9882-50D5080879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7332" cy="6858000"/>
          </a:xfrm>
          <a:custGeom>
            <a:avLst/>
            <a:gdLst>
              <a:gd name="connsiteX0" fmla="*/ 0 w 6087332"/>
              <a:gd name="connsiteY0" fmla="*/ 0 h 6858000"/>
              <a:gd name="connsiteX1" fmla="*/ 4874355 w 6087332"/>
              <a:gd name="connsiteY1" fmla="*/ 0 h 6858000"/>
              <a:gd name="connsiteX2" fmla="*/ 4937337 w 6087332"/>
              <a:gd name="connsiteY2" fmla="*/ 69271 h 6858000"/>
              <a:gd name="connsiteX3" fmla="*/ 6087332 w 6087332"/>
              <a:gd name="connsiteY3" fmla="*/ 3429000 h 6858000"/>
              <a:gd name="connsiteX4" fmla="*/ 4937337 w 6087332"/>
              <a:gd name="connsiteY4" fmla="*/ 6788730 h 6858000"/>
              <a:gd name="connsiteX5" fmla="*/ 4874355 w 6087332"/>
              <a:gd name="connsiteY5" fmla="*/ 6858000 h 6858000"/>
              <a:gd name="connsiteX6" fmla="*/ 0 w 6087332"/>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7332" h="6858000">
                <a:moveTo>
                  <a:pt x="0" y="0"/>
                </a:moveTo>
                <a:lnTo>
                  <a:pt x="4874355" y="0"/>
                </a:lnTo>
                <a:lnTo>
                  <a:pt x="4937337" y="69271"/>
                </a:lnTo>
                <a:cubicBezTo>
                  <a:pt x="5647863" y="929100"/>
                  <a:pt x="6087332" y="2116944"/>
                  <a:pt x="6087332" y="3429000"/>
                </a:cubicBezTo>
                <a:cubicBezTo>
                  <a:pt x="6087332" y="4741056"/>
                  <a:pt x="5647863" y="5928900"/>
                  <a:pt x="4937337" y="6788730"/>
                </a:cubicBezTo>
                <a:lnTo>
                  <a:pt x="4874355"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 name="Title 1">
            <a:extLst>
              <a:ext uri="{FF2B5EF4-FFF2-40B4-BE49-F238E27FC236}">
                <a16:creationId xmlns:a16="http://schemas.microsoft.com/office/drawing/2014/main" id="{FA34F39C-D596-AB67-EF33-F1B40DEE1F28}"/>
              </a:ext>
            </a:extLst>
          </p:cNvPr>
          <p:cNvSpPr>
            <a:spLocks noGrp="1"/>
          </p:cNvSpPr>
          <p:nvPr>
            <p:ph type="title"/>
          </p:nvPr>
        </p:nvSpPr>
        <p:spPr>
          <a:xfrm>
            <a:off x="448056" y="859536"/>
            <a:ext cx="4832802" cy="1243584"/>
          </a:xfrm>
        </p:spPr>
        <p:txBody>
          <a:bodyPr>
            <a:normAutofit/>
          </a:bodyPr>
          <a:lstStyle/>
          <a:p>
            <a:r>
              <a:rPr lang="en-US" sz="3400" dirty="0"/>
              <a:t>June 23, 1972, cont. </a:t>
            </a:r>
          </a:p>
        </p:txBody>
      </p:sp>
      <p:sp>
        <p:nvSpPr>
          <p:cNvPr id="16" name="Rectangle 15">
            <a:extLst>
              <a:ext uri="{FF2B5EF4-FFF2-40B4-BE49-F238E27FC236}">
                <a16:creationId xmlns:a16="http://schemas.microsoft.com/office/drawing/2014/main" id="{75C56826-D4E5-42ED-8529-079651CB300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152144"/>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useBgFill="1">
        <p:nvSpPr>
          <p:cNvPr id="18" name="Rectangle 17">
            <a:extLst>
              <a:ext uri="{FF2B5EF4-FFF2-40B4-BE49-F238E27FC236}">
                <a16:creationId xmlns:a16="http://schemas.microsoft.com/office/drawing/2014/main" id="{82095FCE-EF05-4443-B97A-85DEE3A5CA1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19">
            <a:extLst>
              <a:ext uri="{FF2B5EF4-FFF2-40B4-BE49-F238E27FC236}">
                <a16:creationId xmlns:a16="http://schemas.microsoft.com/office/drawing/2014/main" id="{CA00AE6B-AA30-4CF8-BA6F-339B780AD76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49544" y="2194560"/>
            <a:ext cx="4892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891D5AE6-8997-8D5C-C722-3489CE84C4D8}"/>
              </a:ext>
            </a:extLst>
          </p:cNvPr>
          <p:cNvSpPr>
            <a:spLocks noGrp="1"/>
          </p:cNvSpPr>
          <p:nvPr>
            <p:ph idx="1"/>
          </p:nvPr>
        </p:nvSpPr>
        <p:spPr>
          <a:xfrm>
            <a:off x="448056" y="2512611"/>
            <a:ext cx="4832803" cy="3664351"/>
          </a:xfrm>
        </p:spPr>
        <p:txBody>
          <a:bodyPr>
            <a:normAutofit/>
          </a:bodyPr>
          <a:lstStyle/>
          <a:p>
            <a:r>
              <a:rPr lang="en-US" sz="2000" b="1" u="sng" dirty="0"/>
              <a:t>Vernon Walters (CIA) to Pat Gray (FBI)</a:t>
            </a:r>
            <a:r>
              <a:rPr lang="en-US" sz="2000" dirty="0"/>
              <a:t>…</a:t>
            </a:r>
          </a:p>
          <a:p>
            <a:pPr lvl="1"/>
            <a:r>
              <a:rPr lang="en-US" sz="2000" dirty="0"/>
              <a:t>“</a:t>
            </a:r>
            <a:r>
              <a:rPr lang="en-US" sz="2000" i="1" dirty="0"/>
              <a:t>If you allow this </a:t>
            </a:r>
            <a:r>
              <a:rPr lang="en-US" sz="2000" i="1" dirty="0">
                <a:highlight>
                  <a:srgbClr val="FFFF00"/>
                </a:highlight>
              </a:rPr>
              <a:t>investigation of this particular </a:t>
            </a:r>
            <a:r>
              <a:rPr lang="en-US" sz="2000" i="1" dirty="0">
                <a:solidFill>
                  <a:srgbClr val="FF0000"/>
                </a:solidFill>
                <a:highlight>
                  <a:srgbClr val="FFFF00"/>
                </a:highlight>
              </a:rPr>
              <a:t>bank account in Mexico City </a:t>
            </a:r>
            <a:r>
              <a:rPr lang="en-US" sz="2000" i="1" dirty="0"/>
              <a:t>to get pushed </a:t>
            </a:r>
            <a:r>
              <a:rPr lang="en-US" sz="2000" i="1" dirty="0">
                <a:highlight>
                  <a:srgbClr val="FFFF00"/>
                </a:highlight>
              </a:rPr>
              <a:t>further south of the border</a:t>
            </a:r>
            <a:r>
              <a:rPr lang="en-US" sz="2000" i="1" dirty="0"/>
              <a:t>, it could trespass on some very sensitive covert projects and since you have these 5 men already under arrest, you ought to let it taper off at that</a:t>
            </a:r>
            <a:r>
              <a:rPr lang="en-US" sz="2000" dirty="0"/>
              <a:t>”</a:t>
            </a:r>
          </a:p>
          <a:p>
            <a:pPr lvl="1"/>
            <a:r>
              <a:rPr lang="en-US" sz="2000" dirty="0"/>
              <a:t>“</a:t>
            </a:r>
            <a:r>
              <a:rPr lang="en-US" sz="2000" i="1" dirty="0"/>
              <a:t>If they don’t stop this, all the </a:t>
            </a:r>
            <a:r>
              <a:rPr lang="en-US" sz="2000" i="1" dirty="0">
                <a:solidFill>
                  <a:srgbClr val="FF0000"/>
                </a:solidFill>
                <a:highlight>
                  <a:srgbClr val="FFFF00"/>
                </a:highlight>
              </a:rPr>
              <a:t>Mexico stuff about the Bay of Pigs guys</a:t>
            </a:r>
            <a:r>
              <a:rPr lang="en-US" sz="2000" i="1" dirty="0">
                <a:highlight>
                  <a:srgbClr val="FFFF00"/>
                </a:highlight>
              </a:rPr>
              <a:t> </a:t>
            </a:r>
            <a:r>
              <a:rPr lang="en-US" sz="2000" i="1" dirty="0"/>
              <a:t>will come out</a:t>
            </a:r>
            <a:r>
              <a:rPr lang="en-US" sz="2000" dirty="0"/>
              <a:t>”</a:t>
            </a:r>
          </a:p>
          <a:p>
            <a:endParaRPr lang="en-US" sz="2000" dirty="0"/>
          </a:p>
        </p:txBody>
      </p:sp>
      <p:sp>
        <p:nvSpPr>
          <p:cNvPr id="6" name="TextBox 5">
            <a:extLst>
              <a:ext uri="{FF2B5EF4-FFF2-40B4-BE49-F238E27FC236}">
                <a16:creationId xmlns:a16="http://schemas.microsoft.com/office/drawing/2014/main" id="{194902E0-DF9D-7543-7B46-5184FAB0F587}"/>
              </a:ext>
            </a:extLst>
          </p:cNvPr>
          <p:cNvSpPr txBox="1"/>
          <p:nvPr/>
        </p:nvSpPr>
        <p:spPr>
          <a:xfrm>
            <a:off x="6640870" y="2968423"/>
            <a:ext cx="5006260" cy="369332"/>
          </a:xfrm>
          <a:prstGeom prst="rect">
            <a:avLst/>
          </a:prstGeom>
          <a:noFill/>
        </p:spPr>
        <p:txBody>
          <a:bodyPr wrap="square" rtlCol="0">
            <a:spAutoFit/>
          </a:bodyPr>
          <a:lstStyle/>
          <a:p>
            <a:r>
              <a:rPr lang="en-US" dirty="0">
                <a:solidFill>
                  <a:schemeClr val="bg1"/>
                </a:solidFill>
                <a:highlight>
                  <a:srgbClr val="FF0000"/>
                </a:highlight>
              </a:rPr>
              <a:t>Vernon Walters testifies during Watergate hearings</a:t>
            </a:r>
          </a:p>
        </p:txBody>
      </p:sp>
      <p:sp>
        <p:nvSpPr>
          <p:cNvPr id="7" name="TextBox 6">
            <a:extLst>
              <a:ext uri="{FF2B5EF4-FFF2-40B4-BE49-F238E27FC236}">
                <a16:creationId xmlns:a16="http://schemas.microsoft.com/office/drawing/2014/main" id="{12053915-E9C5-5BD0-815D-09290F5EE548}"/>
              </a:ext>
            </a:extLst>
          </p:cNvPr>
          <p:cNvSpPr txBox="1"/>
          <p:nvPr/>
        </p:nvSpPr>
        <p:spPr>
          <a:xfrm>
            <a:off x="7002123" y="6440718"/>
            <a:ext cx="4283754" cy="369332"/>
          </a:xfrm>
          <a:prstGeom prst="rect">
            <a:avLst/>
          </a:prstGeom>
          <a:noFill/>
        </p:spPr>
        <p:txBody>
          <a:bodyPr wrap="square" rtlCol="0">
            <a:spAutoFit/>
          </a:bodyPr>
          <a:lstStyle/>
          <a:p>
            <a:r>
              <a:rPr lang="en-US" dirty="0">
                <a:solidFill>
                  <a:schemeClr val="bg1"/>
                </a:solidFill>
                <a:highlight>
                  <a:srgbClr val="FF0000"/>
                </a:highlight>
              </a:rPr>
              <a:t>Pat Gray testifies during Watergate hearings</a:t>
            </a:r>
          </a:p>
        </p:txBody>
      </p:sp>
    </p:spTree>
    <p:extLst>
      <p:ext uri="{BB962C8B-B14F-4D97-AF65-F5344CB8AC3E}">
        <p14:creationId xmlns:p14="http://schemas.microsoft.com/office/powerpoint/2010/main" val="31750350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7" name="Rectangle 56">
            <a:extLst>
              <a:ext uri="{FF2B5EF4-FFF2-40B4-BE49-F238E27FC236}">
                <a16:creationId xmlns:a16="http://schemas.microsoft.com/office/drawing/2014/main" id="{F4F2FC05-7D27-410F-BDA9-ADF4831368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59" name="Rectangle 58">
            <a:extLst>
              <a:ext uri="{FF2B5EF4-FFF2-40B4-BE49-F238E27FC236}">
                <a16:creationId xmlns:a16="http://schemas.microsoft.com/office/drawing/2014/main" id="{9080D120-BD54-46E1-BA37-82F5E8089E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573" y="633619"/>
            <a:ext cx="5457817" cy="5495925"/>
          </a:xfrm>
          <a:prstGeom prst="rect">
            <a:avLst/>
          </a:prstGeom>
          <a:ln w="9525">
            <a:solidFill>
              <a:srgbClr val="DEDEDE"/>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BAB09AB-3F09-3739-C385-9DA33440E9A6}"/>
              </a:ext>
            </a:extLst>
          </p:cNvPr>
          <p:cNvSpPr>
            <a:spLocks noGrp="1"/>
          </p:cNvSpPr>
          <p:nvPr>
            <p:ph type="title"/>
          </p:nvPr>
        </p:nvSpPr>
        <p:spPr>
          <a:xfrm>
            <a:off x="838198" y="978408"/>
            <a:ext cx="4607052" cy="1106424"/>
          </a:xfrm>
        </p:spPr>
        <p:txBody>
          <a:bodyPr>
            <a:normAutofit/>
          </a:bodyPr>
          <a:lstStyle/>
          <a:p>
            <a:r>
              <a:rPr lang="en-US" sz="2900" dirty="0"/>
              <a:t>June 23, 1972, cont. </a:t>
            </a:r>
          </a:p>
        </p:txBody>
      </p:sp>
      <p:sp>
        <p:nvSpPr>
          <p:cNvPr id="61" name="Rectangle 60">
            <a:extLst>
              <a:ext uri="{FF2B5EF4-FFF2-40B4-BE49-F238E27FC236}">
                <a16:creationId xmlns:a16="http://schemas.microsoft.com/office/drawing/2014/main" id="{81D83946-74FA-498A-AC80-9926F041B5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65" y="1181536"/>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63" name="Rectangle 62">
            <a:extLst>
              <a:ext uri="{FF2B5EF4-FFF2-40B4-BE49-F238E27FC236}">
                <a16:creationId xmlns:a16="http://schemas.microsoft.com/office/drawing/2014/main" id="{5060D983-8B52-443A-8183-2A1DE0561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7456" y="2185416"/>
            <a:ext cx="4446484"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FD022048-32A1-BE98-3FE0-40175BA91683}"/>
              </a:ext>
            </a:extLst>
          </p:cNvPr>
          <p:cNvSpPr>
            <a:spLocks noGrp="1"/>
          </p:cNvSpPr>
          <p:nvPr>
            <p:ph idx="1"/>
          </p:nvPr>
        </p:nvSpPr>
        <p:spPr>
          <a:xfrm>
            <a:off x="841246" y="2368296"/>
            <a:ext cx="4607052" cy="3502152"/>
          </a:xfrm>
        </p:spPr>
        <p:txBody>
          <a:bodyPr>
            <a:normAutofit/>
          </a:bodyPr>
          <a:lstStyle/>
          <a:p>
            <a:r>
              <a:rPr lang="en-US" sz="1700" b="1" u="sng" dirty="0"/>
              <a:t>“Smoking Gun” Tapes</a:t>
            </a:r>
            <a:r>
              <a:rPr lang="en-US" sz="1700" dirty="0"/>
              <a:t> (in real time), cont.</a:t>
            </a:r>
          </a:p>
          <a:p>
            <a:pPr lvl="1"/>
            <a:r>
              <a:rPr lang="en-US" sz="1700" dirty="0"/>
              <a:t>Haldeman to Nixon: “</a:t>
            </a:r>
            <a:r>
              <a:rPr lang="en-US" sz="1700" i="1" dirty="0">
                <a:highlight>
                  <a:srgbClr val="FFFF00"/>
                </a:highlight>
              </a:rPr>
              <a:t>Will they know what that means?</a:t>
            </a:r>
            <a:r>
              <a:rPr lang="en-US" sz="1700" dirty="0"/>
              <a:t>”</a:t>
            </a:r>
          </a:p>
          <a:p>
            <a:pPr lvl="1"/>
            <a:r>
              <a:rPr lang="en-US" sz="1700" dirty="0"/>
              <a:t>Nixon to Haldeman: “</a:t>
            </a:r>
            <a:r>
              <a:rPr lang="en-US" sz="1700" i="1" dirty="0"/>
              <a:t>Oh yes. They’ll know what that means</a:t>
            </a:r>
            <a:r>
              <a:rPr lang="en-US" sz="1700" dirty="0"/>
              <a:t>”</a:t>
            </a:r>
          </a:p>
          <a:p>
            <a:r>
              <a:rPr lang="en-US" sz="1700" b="1" u="sng" dirty="0"/>
              <a:t>June 28, 1973 </a:t>
            </a:r>
            <a:r>
              <a:rPr lang="en-US" sz="1700" dirty="0"/>
              <a:t>(in real time)</a:t>
            </a:r>
            <a:endParaRPr lang="en-US" sz="1700" b="1" u="sng" dirty="0"/>
          </a:p>
          <a:p>
            <a:pPr lvl="1"/>
            <a:r>
              <a:rPr lang="en-US" sz="1700" dirty="0"/>
              <a:t>Senator Sam Ervin (Chair of the Senate Watergate Committee) to Haldeman later during hearings: “</a:t>
            </a:r>
            <a:r>
              <a:rPr lang="en-US" sz="1700" i="1" dirty="0">
                <a:highlight>
                  <a:srgbClr val="FFFF00"/>
                </a:highlight>
              </a:rPr>
              <a:t>What DID that mean?</a:t>
            </a:r>
            <a:r>
              <a:rPr lang="en-US" sz="1700" dirty="0"/>
              <a:t>”</a:t>
            </a:r>
          </a:p>
          <a:p>
            <a:pPr lvl="1"/>
            <a:r>
              <a:rPr lang="en-US" sz="1700" dirty="0"/>
              <a:t>Haldeman to Ervin: “</a:t>
            </a:r>
            <a:r>
              <a:rPr lang="en-US" sz="1700" i="1" dirty="0">
                <a:solidFill>
                  <a:srgbClr val="FFFF00"/>
                </a:solidFill>
                <a:highlight>
                  <a:srgbClr val="FF0000"/>
                </a:highlight>
              </a:rPr>
              <a:t>Nixon was referring to the assassination of President Kennedy</a:t>
            </a:r>
            <a:r>
              <a:rPr lang="en-US" sz="1700" dirty="0"/>
              <a:t>” (</a:t>
            </a:r>
            <a:r>
              <a:rPr lang="en-US" sz="1700" dirty="0">
                <a:highlight>
                  <a:srgbClr val="FFFF00"/>
                </a:highlight>
              </a:rPr>
              <a:t>Bay of Pigs</a:t>
            </a:r>
            <a:r>
              <a:rPr lang="en-US" sz="1700" dirty="0"/>
              <a:t>)</a:t>
            </a:r>
          </a:p>
          <a:p>
            <a:pPr lvl="1"/>
            <a:endParaRPr lang="en-US" sz="1700" dirty="0"/>
          </a:p>
        </p:txBody>
      </p:sp>
      <p:pic>
        <p:nvPicPr>
          <p:cNvPr id="5" name="Picture 4">
            <a:extLst>
              <a:ext uri="{FF2B5EF4-FFF2-40B4-BE49-F238E27FC236}">
                <a16:creationId xmlns:a16="http://schemas.microsoft.com/office/drawing/2014/main" id="{ADAC802B-0A47-071F-E354-DCE5CAA8F118}"/>
              </a:ext>
            </a:extLst>
          </p:cNvPr>
          <p:cNvPicPr>
            <a:picLocks noChangeAspect="1"/>
          </p:cNvPicPr>
          <p:nvPr/>
        </p:nvPicPr>
        <p:blipFill rotWithShape="1">
          <a:blip r:embed="rId2"/>
          <a:srcRect r="3" b="9408"/>
          <a:stretch/>
        </p:blipFill>
        <p:spPr>
          <a:xfrm>
            <a:off x="6324599" y="10"/>
            <a:ext cx="5457817" cy="3337549"/>
          </a:xfrm>
          <a:prstGeom prst="rect">
            <a:avLst/>
          </a:prstGeom>
        </p:spPr>
      </p:pic>
      <p:pic>
        <p:nvPicPr>
          <p:cNvPr id="4" name="Picture 3">
            <a:extLst>
              <a:ext uri="{FF2B5EF4-FFF2-40B4-BE49-F238E27FC236}">
                <a16:creationId xmlns:a16="http://schemas.microsoft.com/office/drawing/2014/main" id="{C48251E9-690C-D7E4-F64F-191A3CF362A3}"/>
              </a:ext>
            </a:extLst>
          </p:cNvPr>
          <p:cNvPicPr>
            <a:picLocks noChangeAspect="1"/>
          </p:cNvPicPr>
          <p:nvPr/>
        </p:nvPicPr>
        <p:blipFill rotWithShape="1">
          <a:blip r:embed="rId3"/>
          <a:srcRect l="8016" r="3" b="3"/>
          <a:stretch/>
        </p:blipFill>
        <p:spPr>
          <a:xfrm>
            <a:off x="6324590" y="3520439"/>
            <a:ext cx="5457817" cy="3337561"/>
          </a:xfrm>
          <a:prstGeom prst="rect">
            <a:avLst/>
          </a:prstGeom>
        </p:spPr>
      </p:pic>
    </p:spTree>
    <p:extLst>
      <p:ext uri="{BB962C8B-B14F-4D97-AF65-F5344CB8AC3E}">
        <p14:creationId xmlns:p14="http://schemas.microsoft.com/office/powerpoint/2010/main" val="354985389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1" name="!!Rectangle">
            <a:extLst>
              <a:ext uri="{FF2B5EF4-FFF2-40B4-BE49-F238E27FC236}">
                <a16:creationId xmlns:a16="http://schemas.microsoft.com/office/drawing/2014/main" id="{7C432AFE-B3D2-4BFF-BF8F-96C27AFF1A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602C82EF-F452-7695-D411-C95DBEFAE771}"/>
              </a:ext>
            </a:extLst>
          </p:cNvPr>
          <p:cNvPicPr>
            <a:picLocks noChangeAspect="1"/>
          </p:cNvPicPr>
          <p:nvPr/>
        </p:nvPicPr>
        <p:blipFill rotWithShape="1">
          <a:blip r:embed="rId3">
            <a:alphaModFix amt="40000"/>
          </a:blip>
          <a:srcRect t="8177" b="8180"/>
          <a:stretch/>
        </p:blipFill>
        <p:spPr>
          <a:xfrm>
            <a:off x="20" y="10"/>
            <a:ext cx="12191979" cy="6857990"/>
          </a:xfrm>
          <a:prstGeom prst="rect">
            <a:avLst/>
          </a:prstGeom>
        </p:spPr>
      </p:pic>
      <p:sp>
        <p:nvSpPr>
          <p:cNvPr id="2" name="Title 1">
            <a:extLst>
              <a:ext uri="{FF2B5EF4-FFF2-40B4-BE49-F238E27FC236}">
                <a16:creationId xmlns:a16="http://schemas.microsoft.com/office/drawing/2014/main" id="{C6110EA1-A98E-8176-4FE6-5CCCCD236DAE}"/>
              </a:ext>
            </a:extLst>
          </p:cNvPr>
          <p:cNvSpPr>
            <a:spLocks noGrp="1"/>
          </p:cNvSpPr>
          <p:nvPr>
            <p:ph type="title"/>
          </p:nvPr>
        </p:nvSpPr>
        <p:spPr>
          <a:xfrm>
            <a:off x="841249" y="941832"/>
            <a:ext cx="10506456" cy="2057400"/>
          </a:xfrm>
        </p:spPr>
        <p:txBody>
          <a:bodyPr anchor="b">
            <a:normAutofit/>
          </a:bodyPr>
          <a:lstStyle/>
          <a:p>
            <a:r>
              <a:rPr lang="en-US" sz="5000" dirty="0"/>
              <a:t>October 1971 </a:t>
            </a:r>
          </a:p>
        </p:txBody>
      </p:sp>
      <p:sp>
        <p:nvSpPr>
          <p:cNvPr id="52" name="Rectangle 35">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0140"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53" name="Rectangle 37">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41248" y="3241202"/>
            <a:ext cx="10506456"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EEE64448-9120-AC97-4730-B9DA77F8547F}"/>
              </a:ext>
            </a:extLst>
          </p:cNvPr>
          <p:cNvSpPr>
            <a:spLocks noGrp="1"/>
          </p:cNvSpPr>
          <p:nvPr>
            <p:ph idx="1"/>
          </p:nvPr>
        </p:nvSpPr>
        <p:spPr>
          <a:xfrm>
            <a:off x="841248" y="3502151"/>
            <a:ext cx="10506456" cy="2730165"/>
          </a:xfrm>
        </p:spPr>
        <p:txBody>
          <a:bodyPr>
            <a:normAutofit lnSpcReduction="10000"/>
          </a:bodyPr>
          <a:lstStyle/>
          <a:p>
            <a:pPr marL="0" indent="0">
              <a:buNone/>
            </a:pPr>
            <a:r>
              <a:rPr lang="en-US" sz="2000" b="1" u="sng" dirty="0"/>
              <a:t>Nixon: “</a:t>
            </a:r>
            <a:r>
              <a:rPr lang="en-US" sz="2000" b="1" i="1" u="sng" dirty="0"/>
              <a:t>Bay of Pigs</a:t>
            </a:r>
            <a:r>
              <a:rPr lang="en-US" sz="2000" b="1" u="sng" dirty="0"/>
              <a:t>” = “</a:t>
            </a:r>
            <a:r>
              <a:rPr lang="en-US" sz="2000" b="1" i="1" u="sng" dirty="0"/>
              <a:t>the who shot John angle</a:t>
            </a:r>
            <a:r>
              <a:rPr lang="en-US" sz="2000" b="1" u="sng" dirty="0"/>
              <a:t>”</a:t>
            </a:r>
          </a:p>
          <a:p>
            <a:r>
              <a:rPr lang="en-US" sz="1600" dirty="0"/>
              <a:t>In a White House meeting recorded on Oval Office tapes 8 months </a:t>
            </a:r>
            <a:r>
              <a:rPr lang="en-US" sz="1600" i="1" dirty="0"/>
              <a:t>before</a:t>
            </a:r>
            <a:r>
              <a:rPr lang="en-US" sz="1600" dirty="0"/>
              <a:t> the Watergate break-in, Nixon demanded the entire </a:t>
            </a:r>
            <a:r>
              <a:rPr lang="en-US" sz="1600" dirty="0">
                <a:solidFill>
                  <a:srgbClr val="FF0000"/>
                </a:solidFill>
              </a:rPr>
              <a:t>Bay of Pigs </a:t>
            </a:r>
            <a:r>
              <a:rPr lang="en-US" sz="1600" dirty="0"/>
              <a:t>file from Richard Helms (CIA Director)</a:t>
            </a:r>
          </a:p>
          <a:p>
            <a:pPr lvl="1"/>
            <a:r>
              <a:rPr lang="en-US" sz="1600" dirty="0"/>
              <a:t>Helms is hesitant (file is over 100,000 pages)</a:t>
            </a:r>
          </a:p>
          <a:p>
            <a:r>
              <a:rPr lang="en-US" sz="1600" dirty="0"/>
              <a:t>Nixon explains, “</a:t>
            </a:r>
            <a:r>
              <a:rPr lang="en-US" sz="1600" i="1" dirty="0"/>
              <a:t>I understand the dirty tricks part of it…I know what you (CIA) did in Iran…I know what you (CIA) did in Guatemala…I know what you (CIA) tried to do at the Bay of Pigs. It was a good plan, but Kennedy just didn’t follow up</a:t>
            </a:r>
            <a:r>
              <a:rPr lang="en-US" sz="1600" dirty="0"/>
              <a:t>…”</a:t>
            </a:r>
          </a:p>
          <a:p>
            <a:pPr lvl="1"/>
            <a:r>
              <a:rPr lang="en-US" sz="1600" dirty="0"/>
              <a:t>Now Helms is puzzled</a:t>
            </a:r>
          </a:p>
          <a:p>
            <a:r>
              <a:rPr lang="en-US" sz="1600" dirty="0"/>
              <a:t>Exasperated, Nixon finally admits, “</a:t>
            </a:r>
            <a:r>
              <a:rPr lang="en-US" sz="1600" i="1" dirty="0"/>
              <a:t>I need it for a negotiation. I really need it…</a:t>
            </a:r>
            <a:r>
              <a:rPr lang="en-US" sz="1600" i="1" dirty="0">
                <a:solidFill>
                  <a:srgbClr val="FF0000"/>
                </a:solidFill>
              </a:rPr>
              <a:t>the who shot John angle</a:t>
            </a:r>
            <a:r>
              <a:rPr lang="en-US" sz="1600" dirty="0"/>
              <a:t>”</a:t>
            </a:r>
          </a:p>
          <a:p>
            <a:r>
              <a:rPr lang="en-US" sz="1600" dirty="0"/>
              <a:t>Conclusion – in Nixon’s own words, “</a:t>
            </a:r>
            <a:r>
              <a:rPr lang="en-US" sz="1600" i="1" dirty="0">
                <a:solidFill>
                  <a:srgbClr val="FF0000"/>
                </a:solidFill>
              </a:rPr>
              <a:t>Bay of Pigs</a:t>
            </a:r>
            <a:r>
              <a:rPr lang="en-US" sz="1600" dirty="0"/>
              <a:t>” and “</a:t>
            </a:r>
            <a:r>
              <a:rPr lang="en-US" sz="1600" dirty="0">
                <a:solidFill>
                  <a:srgbClr val="FF0000"/>
                </a:solidFill>
              </a:rPr>
              <a:t>Bay of Pigs guys</a:t>
            </a:r>
            <a:r>
              <a:rPr lang="en-US" sz="1600" dirty="0"/>
              <a:t>” = “</a:t>
            </a:r>
            <a:r>
              <a:rPr lang="en-US" sz="1600" i="1" dirty="0">
                <a:solidFill>
                  <a:srgbClr val="FF0000"/>
                </a:solidFill>
              </a:rPr>
              <a:t>who shot John</a:t>
            </a:r>
            <a:r>
              <a:rPr lang="en-US" sz="1600" dirty="0"/>
              <a:t>” (Kennedy)</a:t>
            </a:r>
          </a:p>
          <a:p>
            <a:endParaRPr lang="en-US" sz="1400" dirty="0"/>
          </a:p>
        </p:txBody>
      </p:sp>
    </p:spTree>
    <p:extLst>
      <p:ext uri="{BB962C8B-B14F-4D97-AF65-F5344CB8AC3E}">
        <p14:creationId xmlns:p14="http://schemas.microsoft.com/office/powerpoint/2010/main" val="436633630"/>
      </p:ext>
    </p:extLst>
  </p:cSld>
  <p:clrMapOvr>
    <a:overrideClrMapping bg1="dk1" tx1="lt1" bg2="dk2" tx2="lt2" accent1="accent1" accent2="accent2" accent3="accent3" accent4="accent4" accent5="accent5" accent6="accent6" hlink="hlink" folHlink="folHlink"/>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F4F2FC05-7D27-410F-BDA9-ADF4831368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Rectangle 17">
            <a:extLst>
              <a:ext uri="{FF2B5EF4-FFF2-40B4-BE49-F238E27FC236}">
                <a16:creationId xmlns:a16="http://schemas.microsoft.com/office/drawing/2014/main" id="{9080D120-BD54-46E1-BA37-82F5E8089E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573" y="633619"/>
            <a:ext cx="5457817" cy="5495925"/>
          </a:xfrm>
          <a:prstGeom prst="rect">
            <a:avLst/>
          </a:prstGeom>
          <a:ln w="9525">
            <a:solidFill>
              <a:srgbClr val="DEDEDE"/>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153EFCC1-5A88-6CA0-B554-7B1DCDFE03C5}"/>
              </a:ext>
            </a:extLst>
          </p:cNvPr>
          <p:cNvSpPr>
            <a:spLocks noGrp="1"/>
          </p:cNvSpPr>
          <p:nvPr>
            <p:ph type="title"/>
          </p:nvPr>
        </p:nvSpPr>
        <p:spPr>
          <a:xfrm>
            <a:off x="838198" y="978408"/>
            <a:ext cx="4607052" cy="1106424"/>
          </a:xfrm>
        </p:spPr>
        <p:txBody>
          <a:bodyPr>
            <a:normAutofit/>
          </a:bodyPr>
          <a:lstStyle/>
          <a:p>
            <a:r>
              <a:rPr lang="en-US" sz="2900" dirty="0"/>
              <a:t>May 25, 1973</a:t>
            </a:r>
          </a:p>
        </p:txBody>
      </p:sp>
      <p:sp>
        <p:nvSpPr>
          <p:cNvPr id="20" name="Rectangle 19">
            <a:extLst>
              <a:ext uri="{FF2B5EF4-FFF2-40B4-BE49-F238E27FC236}">
                <a16:creationId xmlns:a16="http://schemas.microsoft.com/office/drawing/2014/main" id="{81D83946-74FA-498A-AC80-9926F041B5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65" y="1181536"/>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2" name="Rectangle 21">
            <a:extLst>
              <a:ext uri="{FF2B5EF4-FFF2-40B4-BE49-F238E27FC236}">
                <a16:creationId xmlns:a16="http://schemas.microsoft.com/office/drawing/2014/main" id="{5060D983-8B52-443A-8183-2A1DE0561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7456" y="2185416"/>
            <a:ext cx="4446484"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44064F4B-5E01-606C-C77F-BF0168F3B395}"/>
              </a:ext>
            </a:extLst>
          </p:cNvPr>
          <p:cNvSpPr>
            <a:spLocks noGrp="1"/>
          </p:cNvSpPr>
          <p:nvPr>
            <p:ph idx="1"/>
          </p:nvPr>
        </p:nvSpPr>
        <p:spPr>
          <a:xfrm>
            <a:off x="841246" y="2368296"/>
            <a:ext cx="4607052" cy="3502152"/>
          </a:xfrm>
        </p:spPr>
        <p:txBody>
          <a:bodyPr>
            <a:normAutofit/>
          </a:bodyPr>
          <a:lstStyle/>
          <a:p>
            <a:r>
              <a:rPr lang="en-US" sz="1600" b="1" u="sng" dirty="0"/>
              <a:t>F. Lee Bailey Criminal Law Firm </a:t>
            </a:r>
            <a:r>
              <a:rPr lang="en-US" sz="1600" dirty="0"/>
              <a:t>(Washington D.C.)</a:t>
            </a:r>
          </a:p>
          <a:p>
            <a:pPr lvl="1"/>
            <a:r>
              <a:rPr lang="en-US" sz="1600" dirty="0">
                <a:highlight>
                  <a:srgbClr val="FFFF00"/>
                </a:highlight>
              </a:rPr>
              <a:t>Representing James McCord</a:t>
            </a:r>
          </a:p>
          <a:p>
            <a:r>
              <a:rPr lang="en-US" sz="1600" b="1" u="sng" dirty="0"/>
              <a:t>Daniel P. Sheehan</a:t>
            </a:r>
          </a:p>
          <a:p>
            <a:pPr lvl="1"/>
            <a:r>
              <a:rPr lang="en-US" sz="1600" dirty="0"/>
              <a:t>Recruited by Bailey in Sept 1972 to assist in McCord’s defense</a:t>
            </a:r>
          </a:p>
          <a:p>
            <a:pPr lvl="1"/>
            <a:r>
              <a:rPr lang="en-US" sz="1600" dirty="0"/>
              <a:t>Previously worked on Pentagon Papers case at Cahill Firm in NYC</a:t>
            </a:r>
          </a:p>
          <a:p>
            <a:pPr lvl="1"/>
            <a:r>
              <a:rPr lang="en-US" sz="1600" dirty="0"/>
              <a:t>Had learned of CIA “</a:t>
            </a:r>
            <a:r>
              <a:rPr lang="en-US" sz="1600" i="1" dirty="0"/>
              <a:t>Phoenix Project</a:t>
            </a:r>
            <a:r>
              <a:rPr lang="en-US" sz="1600" dirty="0"/>
              <a:t>” (covert assassination program in Vietnam which resulted in 20,000 Vietnamese civilians’ deaths) through his examination of all 47 volumes of the Pentagon Papers</a:t>
            </a:r>
          </a:p>
          <a:p>
            <a:endParaRPr lang="en-US" sz="1500" dirty="0"/>
          </a:p>
        </p:txBody>
      </p:sp>
      <p:pic>
        <p:nvPicPr>
          <p:cNvPr id="4" name="Picture 3">
            <a:extLst>
              <a:ext uri="{FF2B5EF4-FFF2-40B4-BE49-F238E27FC236}">
                <a16:creationId xmlns:a16="http://schemas.microsoft.com/office/drawing/2014/main" id="{E4992DB7-A5E8-1B61-BD7E-24FA225FB15D}"/>
              </a:ext>
            </a:extLst>
          </p:cNvPr>
          <p:cNvPicPr>
            <a:picLocks noChangeAspect="1"/>
          </p:cNvPicPr>
          <p:nvPr/>
        </p:nvPicPr>
        <p:blipFill rotWithShape="1">
          <a:blip r:embed="rId2"/>
          <a:srcRect l="1883" r="6135" b="3"/>
          <a:stretch/>
        </p:blipFill>
        <p:spPr>
          <a:xfrm>
            <a:off x="6364794" y="3520451"/>
            <a:ext cx="5457817" cy="3337549"/>
          </a:xfrm>
          <a:prstGeom prst="rect">
            <a:avLst/>
          </a:prstGeom>
        </p:spPr>
      </p:pic>
      <p:pic>
        <p:nvPicPr>
          <p:cNvPr id="5" name="Picture 4">
            <a:extLst>
              <a:ext uri="{FF2B5EF4-FFF2-40B4-BE49-F238E27FC236}">
                <a16:creationId xmlns:a16="http://schemas.microsoft.com/office/drawing/2014/main" id="{2C534C64-57C5-D963-5062-82CE7AF7A91B}"/>
              </a:ext>
            </a:extLst>
          </p:cNvPr>
          <p:cNvPicPr>
            <a:picLocks noChangeAspect="1"/>
          </p:cNvPicPr>
          <p:nvPr/>
        </p:nvPicPr>
        <p:blipFill rotWithShape="1">
          <a:blip r:embed="rId3"/>
          <a:srcRect r="3" b="12643"/>
          <a:stretch/>
        </p:blipFill>
        <p:spPr>
          <a:xfrm>
            <a:off x="6364793" y="-12"/>
            <a:ext cx="5457817" cy="3337561"/>
          </a:xfrm>
          <a:prstGeom prst="rect">
            <a:avLst/>
          </a:prstGeom>
        </p:spPr>
      </p:pic>
    </p:spTree>
    <p:extLst>
      <p:ext uri="{BB962C8B-B14F-4D97-AF65-F5344CB8AC3E}">
        <p14:creationId xmlns:p14="http://schemas.microsoft.com/office/powerpoint/2010/main" val="1202707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4C9721-CCC9-2285-3DC5-80187D6C8C01}"/>
              </a:ext>
            </a:extLst>
          </p:cNvPr>
          <p:cNvSpPr>
            <a:spLocks noGrp="1"/>
          </p:cNvSpPr>
          <p:nvPr>
            <p:ph type="ctrTitle"/>
          </p:nvPr>
        </p:nvSpPr>
        <p:spPr/>
        <p:txBody>
          <a:bodyPr/>
          <a:lstStyle/>
          <a:p>
            <a:r>
              <a:rPr lang="en-US" dirty="0"/>
              <a:t>Treasonous Cabal</a:t>
            </a:r>
          </a:p>
        </p:txBody>
      </p:sp>
      <p:sp>
        <p:nvSpPr>
          <p:cNvPr id="3" name="Subtitle 2">
            <a:extLst>
              <a:ext uri="{FF2B5EF4-FFF2-40B4-BE49-F238E27FC236}">
                <a16:creationId xmlns:a16="http://schemas.microsoft.com/office/drawing/2014/main" id="{58E8BE29-65DF-7D07-0F2B-1014E9A6712C}"/>
              </a:ext>
            </a:extLst>
          </p:cNvPr>
          <p:cNvSpPr>
            <a:spLocks noGrp="1"/>
          </p:cNvSpPr>
          <p:nvPr>
            <p:ph type="subTitle" idx="1"/>
          </p:nvPr>
        </p:nvSpPr>
        <p:spPr/>
        <p:txBody>
          <a:bodyPr/>
          <a:lstStyle/>
          <a:p>
            <a:r>
              <a:rPr lang="en-US" dirty="0"/>
              <a:t>The Plot to Overthrow America</a:t>
            </a:r>
          </a:p>
        </p:txBody>
      </p:sp>
    </p:spTree>
    <p:extLst>
      <p:ext uri="{BB962C8B-B14F-4D97-AF65-F5344CB8AC3E}">
        <p14:creationId xmlns:p14="http://schemas.microsoft.com/office/powerpoint/2010/main" val="21444683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F4F2FC05-7D27-410F-BDA9-ADF4831368C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33" name="Rectangle 32">
            <a:extLst>
              <a:ext uri="{FF2B5EF4-FFF2-40B4-BE49-F238E27FC236}">
                <a16:creationId xmlns:a16="http://schemas.microsoft.com/office/drawing/2014/main" id="{9080D120-BD54-46E1-BA37-82F5E8089E9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573" y="633619"/>
            <a:ext cx="5457817" cy="5495925"/>
          </a:xfrm>
          <a:prstGeom prst="rect">
            <a:avLst/>
          </a:prstGeom>
          <a:ln w="9525">
            <a:solidFill>
              <a:srgbClr val="DEDEDE"/>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488EA5AF-3E4C-EA11-ECC7-8538506113C7}"/>
              </a:ext>
            </a:extLst>
          </p:cNvPr>
          <p:cNvSpPr>
            <a:spLocks noGrp="1"/>
          </p:cNvSpPr>
          <p:nvPr>
            <p:ph type="title"/>
          </p:nvPr>
        </p:nvSpPr>
        <p:spPr>
          <a:xfrm>
            <a:off x="838198" y="978408"/>
            <a:ext cx="4607052" cy="1106424"/>
          </a:xfrm>
        </p:spPr>
        <p:txBody>
          <a:bodyPr>
            <a:normAutofit/>
          </a:bodyPr>
          <a:lstStyle/>
          <a:p>
            <a:r>
              <a:rPr lang="en-US" sz="2900" dirty="0"/>
              <a:t>May 25, 1973, cont. </a:t>
            </a:r>
          </a:p>
        </p:txBody>
      </p:sp>
      <p:sp>
        <p:nvSpPr>
          <p:cNvPr id="35" name="Rectangle 34">
            <a:extLst>
              <a:ext uri="{FF2B5EF4-FFF2-40B4-BE49-F238E27FC236}">
                <a16:creationId xmlns:a16="http://schemas.microsoft.com/office/drawing/2014/main" id="{81D83946-74FA-498A-AC80-9926F041B5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65" y="1181536"/>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7" name="Rectangle 36">
            <a:extLst>
              <a:ext uri="{FF2B5EF4-FFF2-40B4-BE49-F238E27FC236}">
                <a16:creationId xmlns:a16="http://schemas.microsoft.com/office/drawing/2014/main" id="{5060D983-8B52-443A-8183-2A1DE05618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7456" y="2185416"/>
            <a:ext cx="4446484"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E4995CC7-65ED-419C-406F-F919524C591D}"/>
              </a:ext>
            </a:extLst>
          </p:cNvPr>
          <p:cNvSpPr>
            <a:spLocks noGrp="1"/>
          </p:cNvSpPr>
          <p:nvPr>
            <p:ph idx="1"/>
          </p:nvPr>
        </p:nvSpPr>
        <p:spPr>
          <a:xfrm>
            <a:off x="841246" y="2368296"/>
            <a:ext cx="4607052" cy="3502152"/>
          </a:xfrm>
        </p:spPr>
        <p:txBody>
          <a:bodyPr>
            <a:normAutofit/>
          </a:bodyPr>
          <a:lstStyle/>
          <a:p>
            <a:r>
              <a:rPr lang="en-US" sz="1500" b="1" u="sng" dirty="0"/>
              <a:t>Sheehan’s 3 Discoveries</a:t>
            </a:r>
            <a:r>
              <a:rPr lang="en-US" sz="1500" dirty="0"/>
              <a:t>…</a:t>
            </a:r>
          </a:p>
          <a:p>
            <a:pPr lvl="1"/>
            <a:r>
              <a:rPr lang="en-US" sz="1500" dirty="0"/>
              <a:t>First, F. Lee Bailey was an “</a:t>
            </a:r>
            <a:r>
              <a:rPr lang="en-US" sz="1500" i="1" dirty="0">
                <a:highlight>
                  <a:srgbClr val="FFFF00"/>
                </a:highlight>
              </a:rPr>
              <a:t>Index 4</a:t>
            </a:r>
            <a:r>
              <a:rPr lang="en-US" sz="1500" dirty="0"/>
              <a:t>” lawyer (attorneys w/private practice fronts but on retainer w/CIA to represent any operative caught working domestically)</a:t>
            </a:r>
          </a:p>
          <a:p>
            <a:pPr lvl="1"/>
            <a:r>
              <a:rPr lang="en-US" sz="1500" dirty="0"/>
              <a:t>Second, McCord had written a letter to Judge Sirica accusing his lawyers from F. Lee Bailey’s firm of trying to buy his silence with the promise of a presidential pardon (McCord’s letter spilled the beans on the whole operation)</a:t>
            </a:r>
          </a:p>
          <a:p>
            <a:pPr lvl="1"/>
            <a:r>
              <a:rPr lang="en-US" sz="1500" dirty="0"/>
              <a:t>Third, the F. Lee Bailey Criminal Law Firm had one other prominent client…</a:t>
            </a:r>
          </a:p>
          <a:p>
            <a:pPr lvl="2"/>
            <a:r>
              <a:rPr lang="en-US" sz="1500" dirty="0">
                <a:solidFill>
                  <a:srgbClr val="FF0000"/>
                </a:solidFill>
              </a:rPr>
              <a:t>Santos Trafficante </a:t>
            </a:r>
            <a:r>
              <a:rPr lang="en-US" sz="1500" dirty="0"/>
              <a:t>(Cuban mafioso who relocated to Florida after Cuban Revolution)</a:t>
            </a:r>
          </a:p>
        </p:txBody>
      </p:sp>
      <p:pic>
        <p:nvPicPr>
          <p:cNvPr id="5" name="Picture 4">
            <a:extLst>
              <a:ext uri="{FF2B5EF4-FFF2-40B4-BE49-F238E27FC236}">
                <a16:creationId xmlns:a16="http://schemas.microsoft.com/office/drawing/2014/main" id="{8042EB65-BFCA-3584-6839-15C3FE85D12F}"/>
              </a:ext>
            </a:extLst>
          </p:cNvPr>
          <p:cNvPicPr>
            <a:picLocks noChangeAspect="1"/>
          </p:cNvPicPr>
          <p:nvPr/>
        </p:nvPicPr>
        <p:blipFill rotWithShape="1">
          <a:blip r:embed="rId2"/>
          <a:srcRect t="6067" r="2" b="10165"/>
          <a:stretch/>
        </p:blipFill>
        <p:spPr>
          <a:xfrm>
            <a:off x="6324610" y="3428994"/>
            <a:ext cx="5457817" cy="3337549"/>
          </a:xfrm>
          <a:prstGeom prst="rect">
            <a:avLst/>
          </a:prstGeom>
        </p:spPr>
      </p:pic>
      <p:pic>
        <p:nvPicPr>
          <p:cNvPr id="4" name="Picture 3">
            <a:extLst>
              <a:ext uri="{FF2B5EF4-FFF2-40B4-BE49-F238E27FC236}">
                <a16:creationId xmlns:a16="http://schemas.microsoft.com/office/drawing/2014/main" id="{88AA261C-D317-7966-EE3F-7107BAA55779}"/>
              </a:ext>
            </a:extLst>
          </p:cNvPr>
          <p:cNvPicPr>
            <a:picLocks noChangeAspect="1"/>
          </p:cNvPicPr>
          <p:nvPr/>
        </p:nvPicPr>
        <p:blipFill rotWithShape="1">
          <a:blip r:embed="rId3"/>
          <a:srcRect l="-195" t="4820" r="197" b="47077"/>
          <a:stretch/>
        </p:blipFill>
        <p:spPr>
          <a:xfrm>
            <a:off x="6324610" y="-12"/>
            <a:ext cx="5457817" cy="3337549"/>
          </a:xfrm>
          <a:prstGeom prst="rect">
            <a:avLst/>
          </a:prstGeom>
        </p:spPr>
      </p:pic>
      <p:sp>
        <p:nvSpPr>
          <p:cNvPr id="6" name="Flowchart: Connector 5">
            <a:extLst>
              <a:ext uri="{FF2B5EF4-FFF2-40B4-BE49-F238E27FC236}">
                <a16:creationId xmlns:a16="http://schemas.microsoft.com/office/drawing/2014/main" id="{A3E3F06E-8301-58F1-0A50-3CC4B72A8C5C}"/>
              </a:ext>
            </a:extLst>
          </p:cNvPr>
          <p:cNvSpPr/>
          <p:nvPr/>
        </p:nvSpPr>
        <p:spPr>
          <a:xfrm>
            <a:off x="8180962" y="3954111"/>
            <a:ext cx="2031655" cy="1916337"/>
          </a:xfrm>
          <a:prstGeom prst="flowChartConnector">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585257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9">
            <a:extLst>
              <a:ext uri="{FF2B5EF4-FFF2-40B4-BE49-F238E27FC236}">
                <a16:creationId xmlns:a16="http://schemas.microsoft.com/office/drawing/2014/main" id="{F94AA2BD-2E3F-4B1D-8127-5744B81153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25214561-4D2B-9398-5520-4447D59366F6}"/>
              </a:ext>
            </a:extLst>
          </p:cNvPr>
          <p:cNvSpPr>
            <a:spLocks noGrp="1"/>
          </p:cNvSpPr>
          <p:nvPr>
            <p:ph type="title"/>
          </p:nvPr>
        </p:nvSpPr>
        <p:spPr>
          <a:xfrm>
            <a:off x="411480" y="987552"/>
            <a:ext cx="4485861" cy="1088136"/>
          </a:xfrm>
        </p:spPr>
        <p:txBody>
          <a:bodyPr anchor="b">
            <a:normAutofit/>
          </a:bodyPr>
          <a:lstStyle/>
          <a:p>
            <a:r>
              <a:rPr lang="en-US" sz="3400" dirty="0"/>
              <a:t>May 25, 1973, cont. </a:t>
            </a:r>
          </a:p>
        </p:txBody>
      </p:sp>
      <p:sp>
        <p:nvSpPr>
          <p:cNvPr id="32" name="Rectangle 31">
            <a:extLst>
              <a:ext uri="{FF2B5EF4-FFF2-40B4-BE49-F238E27FC236}">
                <a16:creationId xmlns:a16="http://schemas.microsoft.com/office/drawing/2014/main" id="{4BD02261-2DC8-4AA8-9E16-7751AE8924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49223" y="38793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4" name="Rectangle 33">
            <a:extLst>
              <a:ext uri="{FF2B5EF4-FFF2-40B4-BE49-F238E27FC236}">
                <a16:creationId xmlns:a16="http://schemas.microsoft.com/office/drawing/2014/main" id="{3D752CF2-2291-40B5-B462-C17B174C10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1480" y="2286000"/>
            <a:ext cx="438912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BC4E92D6-5AF6-764D-4890-66E84DDD7487}"/>
              </a:ext>
            </a:extLst>
          </p:cNvPr>
          <p:cNvSpPr>
            <a:spLocks noGrp="1"/>
          </p:cNvSpPr>
          <p:nvPr>
            <p:ph idx="1"/>
          </p:nvPr>
        </p:nvSpPr>
        <p:spPr>
          <a:xfrm>
            <a:off x="411479" y="2688336"/>
            <a:ext cx="4498848" cy="3584448"/>
          </a:xfrm>
        </p:spPr>
        <p:txBody>
          <a:bodyPr anchor="t">
            <a:normAutofit lnSpcReduction="10000"/>
          </a:bodyPr>
          <a:lstStyle/>
          <a:p>
            <a:r>
              <a:rPr lang="en-US" sz="1800" b="1" u="sng" dirty="0"/>
              <a:t>Santos Trafficante Connects the Dots</a:t>
            </a:r>
            <a:r>
              <a:rPr lang="en-US" sz="1800" dirty="0"/>
              <a:t>…</a:t>
            </a:r>
          </a:p>
          <a:p>
            <a:pPr lvl="1"/>
            <a:r>
              <a:rPr lang="en-US" sz="1800" dirty="0"/>
              <a:t>Could speak freely w/F. Lee Bailey b/c he knew Bailey was duty-bound to protect CIA interests</a:t>
            </a:r>
          </a:p>
          <a:p>
            <a:pPr lvl="1"/>
            <a:r>
              <a:rPr lang="en-US" sz="1800" dirty="0">
                <a:highlight>
                  <a:srgbClr val="FFFF00"/>
                </a:highlight>
              </a:rPr>
              <a:t>Because Cubans from Florida (Trafficante men) had been arrested with his client (McCord) at Watergate, F. Lee Bailey asked Trafficante to explain their involvement relative to his client</a:t>
            </a:r>
          </a:p>
          <a:p>
            <a:pPr lvl="1"/>
            <a:r>
              <a:rPr lang="en-US" sz="1800" dirty="0"/>
              <a:t>On May 25, 1973, Trafficante told F. Lee Bailey, Daniel P. Sheehan, and two law firm investigators the following story…</a:t>
            </a:r>
          </a:p>
          <a:p>
            <a:endParaRPr lang="en-US" sz="1700" dirty="0"/>
          </a:p>
          <a:p>
            <a:endParaRPr lang="en-US" sz="1700" dirty="0"/>
          </a:p>
        </p:txBody>
      </p:sp>
      <p:pic>
        <p:nvPicPr>
          <p:cNvPr id="4" name="Picture 3">
            <a:extLst>
              <a:ext uri="{FF2B5EF4-FFF2-40B4-BE49-F238E27FC236}">
                <a16:creationId xmlns:a16="http://schemas.microsoft.com/office/drawing/2014/main" id="{A59EF9FA-D55F-6BDE-BBFC-04D51C6BF1D0}"/>
              </a:ext>
            </a:extLst>
          </p:cNvPr>
          <p:cNvPicPr>
            <a:picLocks noChangeAspect="1"/>
          </p:cNvPicPr>
          <p:nvPr/>
        </p:nvPicPr>
        <p:blipFill rotWithShape="1">
          <a:blip r:embed="rId2"/>
          <a:srcRect t="1799" r="2" b="15267"/>
          <a:stretch/>
        </p:blipFill>
        <p:spPr>
          <a:xfrm>
            <a:off x="5308052" y="10"/>
            <a:ext cx="6883948" cy="6857990"/>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effectLst>
            <a:outerShdw blurRad="50800" dist="38100" dir="10800000" algn="r" rotWithShape="0">
              <a:schemeClr val="bg1">
                <a:lumMod val="85000"/>
                <a:alpha val="30000"/>
              </a:schemeClr>
            </a:outerShdw>
          </a:effectLst>
        </p:spPr>
      </p:pic>
    </p:spTree>
    <p:extLst>
      <p:ext uri="{BB962C8B-B14F-4D97-AF65-F5344CB8AC3E}">
        <p14:creationId xmlns:p14="http://schemas.microsoft.com/office/powerpoint/2010/main" val="182972797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1ECAB1E8-8195-4748-BE71-FF806D8689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8" name="!!text rectangle">
            <a:extLst>
              <a:ext uri="{FF2B5EF4-FFF2-40B4-BE49-F238E27FC236}">
                <a16:creationId xmlns:a16="http://schemas.microsoft.com/office/drawing/2014/main" id="{57F6BDD4-E066-4008-8011-6CC31AEB455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9575" y="633619"/>
            <a:ext cx="4279383" cy="5495925"/>
          </a:xfrm>
          <a:prstGeom prst="rect">
            <a:avLst/>
          </a:prstGeom>
          <a:ln w="9525">
            <a:solidFill>
              <a:srgbClr val="E1E1E1"/>
            </a:solidFill>
          </a:ln>
          <a:effectLst>
            <a:outerShdw blurRad="50800" dist="38100" dir="2700000" algn="t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D92D1BD-A603-FF5C-FF98-C14488E6DE96}"/>
              </a:ext>
            </a:extLst>
          </p:cNvPr>
          <p:cNvSpPr>
            <a:spLocks noGrp="1"/>
          </p:cNvSpPr>
          <p:nvPr>
            <p:ph type="title"/>
          </p:nvPr>
        </p:nvSpPr>
        <p:spPr>
          <a:xfrm>
            <a:off x="841247" y="978619"/>
            <a:ext cx="3410712" cy="1106424"/>
          </a:xfrm>
        </p:spPr>
        <p:txBody>
          <a:bodyPr>
            <a:normAutofit/>
          </a:bodyPr>
          <a:lstStyle/>
          <a:p>
            <a:r>
              <a:rPr lang="en-US" sz="2800" dirty="0"/>
              <a:t>September 18, 1947</a:t>
            </a:r>
          </a:p>
        </p:txBody>
      </p:sp>
      <p:sp>
        <p:nvSpPr>
          <p:cNvPr id="20" name="!!accent">
            <a:extLst>
              <a:ext uri="{FF2B5EF4-FFF2-40B4-BE49-F238E27FC236}">
                <a16:creationId xmlns:a16="http://schemas.microsoft.com/office/drawing/2014/main" id="{2711A8FB-68FC-45FC-B01E-38F809E2D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45567" y="1170432"/>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2" name="Rectangle 21">
            <a:extLst>
              <a:ext uri="{FF2B5EF4-FFF2-40B4-BE49-F238E27FC236}">
                <a16:creationId xmlns:a16="http://schemas.microsoft.com/office/drawing/2014/main" id="{2A865FE3-5FC9-4049-87CF-30019C46C0F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77459" y="2121408"/>
            <a:ext cx="3328416" cy="9144"/>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D788550C-0991-80C8-A971-92F6FE58D46B}"/>
              </a:ext>
            </a:extLst>
          </p:cNvPr>
          <p:cNvSpPr>
            <a:spLocks noGrp="1"/>
          </p:cNvSpPr>
          <p:nvPr>
            <p:ph idx="1"/>
          </p:nvPr>
        </p:nvSpPr>
        <p:spPr>
          <a:xfrm>
            <a:off x="841247" y="2359152"/>
            <a:ext cx="3410712" cy="3425043"/>
          </a:xfrm>
        </p:spPr>
        <p:txBody>
          <a:bodyPr>
            <a:normAutofit/>
          </a:bodyPr>
          <a:lstStyle/>
          <a:p>
            <a:r>
              <a:rPr lang="en-US" sz="2000" b="1" u="sng" dirty="0"/>
              <a:t>National Security Act </a:t>
            </a:r>
            <a:r>
              <a:rPr lang="en-US" sz="2000" dirty="0"/>
              <a:t>(signed by President Truman)</a:t>
            </a:r>
          </a:p>
          <a:p>
            <a:r>
              <a:rPr lang="en-US" sz="2000" dirty="0"/>
              <a:t>Unclassified part of the bill created the…</a:t>
            </a:r>
          </a:p>
          <a:p>
            <a:pPr lvl="1"/>
            <a:r>
              <a:rPr lang="en-US" sz="2000" dirty="0"/>
              <a:t>NSA </a:t>
            </a:r>
          </a:p>
          <a:p>
            <a:pPr lvl="1"/>
            <a:r>
              <a:rPr lang="en-US" sz="2000" dirty="0"/>
              <a:t>NSC </a:t>
            </a:r>
          </a:p>
          <a:p>
            <a:pPr lvl="1"/>
            <a:r>
              <a:rPr lang="en-US" sz="2000" dirty="0">
                <a:highlight>
                  <a:srgbClr val="FFFF00"/>
                </a:highlight>
              </a:rPr>
              <a:t>CIA</a:t>
            </a:r>
            <a:r>
              <a:rPr lang="en-US" sz="2000" dirty="0"/>
              <a:t> (collect &amp; analyze intel)</a:t>
            </a:r>
          </a:p>
          <a:p>
            <a:pPr marL="0" indent="0">
              <a:buNone/>
            </a:pPr>
            <a:endParaRPr lang="en-US" sz="2000" dirty="0"/>
          </a:p>
          <a:p>
            <a:endParaRPr lang="en-US" sz="1700" dirty="0"/>
          </a:p>
        </p:txBody>
      </p:sp>
      <p:pic>
        <p:nvPicPr>
          <p:cNvPr id="4" name="Picture 3">
            <a:extLst>
              <a:ext uri="{FF2B5EF4-FFF2-40B4-BE49-F238E27FC236}">
                <a16:creationId xmlns:a16="http://schemas.microsoft.com/office/drawing/2014/main" id="{292A6620-F2EC-429A-DE72-431AD6293D25}"/>
              </a:ext>
            </a:extLst>
          </p:cNvPr>
          <p:cNvPicPr>
            <a:picLocks noChangeAspect="1"/>
          </p:cNvPicPr>
          <p:nvPr/>
        </p:nvPicPr>
        <p:blipFill rotWithShape="1">
          <a:blip r:embed="rId2"/>
          <a:srcRect l="4597"/>
          <a:stretch/>
        </p:blipFill>
        <p:spPr>
          <a:xfrm>
            <a:off x="5124450" y="634382"/>
            <a:ext cx="6657213" cy="5495162"/>
          </a:xfrm>
          <a:prstGeom prst="rect">
            <a:avLst/>
          </a:prstGeom>
        </p:spPr>
      </p:pic>
    </p:spTree>
    <p:extLst>
      <p:ext uri="{BB962C8B-B14F-4D97-AF65-F5344CB8AC3E}">
        <p14:creationId xmlns:p14="http://schemas.microsoft.com/office/powerpoint/2010/main" val="149657978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1136E150-82D1-682D-6421-B8C144417762}"/>
              </a:ext>
            </a:extLst>
          </p:cNvPr>
          <p:cNvSpPr>
            <a:spLocks noGrp="1"/>
          </p:cNvSpPr>
          <p:nvPr>
            <p:ph type="title"/>
          </p:nvPr>
        </p:nvSpPr>
        <p:spPr>
          <a:xfrm>
            <a:off x="5297762" y="329184"/>
            <a:ext cx="6251110" cy="1783080"/>
          </a:xfrm>
        </p:spPr>
        <p:txBody>
          <a:bodyPr anchor="b">
            <a:normAutofit/>
          </a:bodyPr>
          <a:lstStyle/>
          <a:p>
            <a:r>
              <a:rPr lang="en-US" sz="5400" dirty="0"/>
              <a:t>September 18, 1947, cont. </a:t>
            </a:r>
          </a:p>
        </p:txBody>
      </p:sp>
      <p:pic>
        <p:nvPicPr>
          <p:cNvPr id="4" name="Picture 3">
            <a:extLst>
              <a:ext uri="{FF2B5EF4-FFF2-40B4-BE49-F238E27FC236}">
                <a16:creationId xmlns:a16="http://schemas.microsoft.com/office/drawing/2014/main" id="{2FCCE286-F04E-4676-E14C-7167FAD9C09A}"/>
              </a:ext>
            </a:extLst>
          </p:cNvPr>
          <p:cNvPicPr>
            <a:picLocks noChangeAspect="1"/>
          </p:cNvPicPr>
          <p:nvPr/>
        </p:nvPicPr>
        <p:blipFill rotWithShape="1">
          <a:blip r:embed="rId2"/>
          <a:srcRect r="3107"/>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38"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7D8DE1F7-B111-D854-9452-B3ADF7CF16FE}"/>
              </a:ext>
            </a:extLst>
          </p:cNvPr>
          <p:cNvSpPr>
            <a:spLocks noGrp="1"/>
          </p:cNvSpPr>
          <p:nvPr>
            <p:ph idx="1"/>
          </p:nvPr>
        </p:nvSpPr>
        <p:spPr>
          <a:xfrm>
            <a:off x="5297762" y="2706624"/>
            <a:ext cx="6251110" cy="3601616"/>
          </a:xfrm>
        </p:spPr>
        <p:txBody>
          <a:bodyPr>
            <a:normAutofit/>
          </a:bodyPr>
          <a:lstStyle/>
          <a:p>
            <a:r>
              <a:rPr lang="en-US" sz="1600" b="1" u="sng" dirty="0"/>
              <a:t>National Security Act</a:t>
            </a:r>
            <a:r>
              <a:rPr lang="en-US" sz="1600" dirty="0"/>
              <a:t>, cont.</a:t>
            </a:r>
          </a:p>
          <a:p>
            <a:pPr lvl="1"/>
            <a:r>
              <a:rPr lang="en-US" sz="1600" dirty="0"/>
              <a:t>William D. Pauley</a:t>
            </a:r>
          </a:p>
          <a:p>
            <a:pPr lvl="2"/>
            <a:r>
              <a:rPr lang="en-US" sz="1600" dirty="0"/>
              <a:t>Acting on FDR’s executive order, Pauley organized the “</a:t>
            </a:r>
            <a:r>
              <a:rPr lang="en-US" sz="1600" i="1" dirty="0"/>
              <a:t>Flying Tigers</a:t>
            </a:r>
            <a:r>
              <a:rPr lang="en-US" sz="1600" dirty="0"/>
              <a:t>” during WW II (a volunteer “</a:t>
            </a:r>
            <a:r>
              <a:rPr lang="en-US" sz="1600" i="1" dirty="0"/>
              <a:t>off-the-books</a:t>
            </a:r>
            <a:r>
              <a:rPr lang="en-US" sz="1600" dirty="0"/>
              <a:t>” group fighting a covert war vs. Japan) </a:t>
            </a:r>
          </a:p>
          <a:p>
            <a:pPr lvl="2"/>
            <a:r>
              <a:rPr lang="en-US" sz="1600" dirty="0"/>
              <a:t>Appointed US Ambassador after the war (Peru, Brazil)</a:t>
            </a:r>
          </a:p>
          <a:p>
            <a:pPr lvl="2"/>
            <a:r>
              <a:rPr lang="en-US" sz="1600" dirty="0"/>
              <a:t>Connected guy in US intelligence…</a:t>
            </a:r>
          </a:p>
          <a:p>
            <a:pPr lvl="3"/>
            <a:r>
              <a:rPr lang="en-US" sz="1600" dirty="0"/>
              <a:t>Ex. Best friends w/CIA Director Allen Dulles</a:t>
            </a:r>
          </a:p>
          <a:p>
            <a:pPr lvl="1"/>
            <a:r>
              <a:rPr lang="en-US" sz="1600" dirty="0"/>
              <a:t>November 7, 1949</a:t>
            </a:r>
          </a:p>
          <a:p>
            <a:pPr lvl="2"/>
            <a:r>
              <a:rPr lang="en-US" sz="1600" dirty="0">
                <a:highlight>
                  <a:srgbClr val="FFFF00"/>
                </a:highlight>
              </a:rPr>
              <a:t>Pauley authored a report to the State Department calling for an OSS-like Cold War covert capability to combat Soviet covert ops; contributed later to the Doolittle Report in ‘54 calling for the same</a:t>
            </a:r>
          </a:p>
        </p:txBody>
      </p:sp>
    </p:spTree>
    <p:extLst>
      <p:ext uri="{BB962C8B-B14F-4D97-AF65-F5344CB8AC3E}">
        <p14:creationId xmlns:p14="http://schemas.microsoft.com/office/powerpoint/2010/main" val="142633983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777A147A-9ED8-46B4-8660-1B3C2AA880B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C378CA0C-CF90-E077-DF4E-98F926B06F7A}"/>
              </a:ext>
            </a:extLst>
          </p:cNvPr>
          <p:cNvSpPr>
            <a:spLocks noGrp="1"/>
          </p:cNvSpPr>
          <p:nvPr>
            <p:ph type="title"/>
          </p:nvPr>
        </p:nvSpPr>
        <p:spPr>
          <a:xfrm>
            <a:off x="841248" y="548640"/>
            <a:ext cx="3600860" cy="5431536"/>
          </a:xfrm>
        </p:spPr>
        <p:txBody>
          <a:bodyPr>
            <a:normAutofit/>
          </a:bodyPr>
          <a:lstStyle/>
          <a:p>
            <a:r>
              <a:rPr lang="en-US" sz="5400" dirty="0"/>
              <a:t>September 18, 1947, cont. </a:t>
            </a:r>
          </a:p>
        </p:txBody>
      </p:sp>
      <p:sp>
        <p:nvSpPr>
          <p:cNvPr id="10" name="sketch line">
            <a:extLst>
              <a:ext uri="{FF2B5EF4-FFF2-40B4-BE49-F238E27FC236}">
                <a16:creationId xmlns:a16="http://schemas.microsoft.com/office/drawing/2014/main" id="{5D6C15A0-C087-4593-8414-2B4EC1CDC3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2543983" y="3258715"/>
            <a:ext cx="4480560" cy="18288"/>
          </a:xfrm>
          <a:custGeom>
            <a:avLst/>
            <a:gdLst>
              <a:gd name="connsiteX0" fmla="*/ 0 w 4480560"/>
              <a:gd name="connsiteY0" fmla="*/ 0 h 18288"/>
              <a:gd name="connsiteX1" fmla="*/ 595274 w 4480560"/>
              <a:gd name="connsiteY1" fmla="*/ 0 h 18288"/>
              <a:gd name="connsiteX2" fmla="*/ 1100938 w 4480560"/>
              <a:gd name="connsiteY2" fmla="*/ 0 h 18288"/>
              <a:gd name="connsiteX3" fmla="*/ 1651406 w 4480560"/>
              <a:gd name="connsiteY3" fmla="*/ 0 h 18288"/>
              <a:gd name="connsiteX4" fmla="*/ 2336292 w 4480560"/>
              <a:gd name="connsiteY4" fmla="*/ 0 h 18288"/>
              <a:gd name="connsiteX5" fmla="*/ 2931566 w 4480560"/>
              <a:gd name="connsiteY5" fmla="*/ 0 h 18288"/>
              <a:gd name="connsiteX6" fmla="*/ 3482035 w 4480560"/>
              <a:gd name="connsiteY6" fmla="*/ 0 h 18288"/>
              <a:gd name="connsiteX7" fmla="*/ 4480560 w 4480560"/>
              <a:gd name="connsiteY7" fmla="*/ 0 h 18288"/>
              <a:gd name="connsiteX8" fmla="*/ 4480560 w 4480560"/>
              <a:gd name="connsiteY8" fmla="*/ 18288 h 18288"/>
              <a:gd name="connsiteX9" fmla="*/ 3840480 w 4480560"/>
              <a:gd name="connsiteY9" fmla="*/ 18288 h 18288"/>
              <a:gd name="connsiteX10" fmla="*/ 3290011 w 4480560"/>
              <a:gd name="connsiteY10" fmla="*/ 18288 h 18288"/>
              <a:gd name="connsiteX11" fmla="*/ 2560320 w 4480560"/>
              <a:gd name="connsiteY11" fmla="*/ 18288 h 18288"/>
              <a:gd name="connsiteX12" fmla="*/ 1965046 w 4480560"/>
              <a:gd name="connsiteY12" fmla="*/ 18288 h 18288"/>
              <a:gd name="connsiteX13" fmla="*/ 1459382 w 4480560"/>
              <a:gd name="connsiteY13" fmla="*/ 18288 h 18288"/>
              <a:gd name="connsiteX14" fmla="*/ 774497 w 4480560"/>
              <a:gd name="connsiteY14" fmla="*/ 18288 h 18288"/>
              <a:gd name="connsiteX15" fmla="*/ 0 w 4480560"/>
              <a:gd name="connsiteY15" fmla="*/ 18288 h 18288"/>
              <a:gd name="connsiteX16" fmla="*/ 0 w 4480560"/>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18288"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80958" y="7429"/>
                  <a:pt x="4480540" y="10822"/>
                  <a:pt x="4480560" y="18288"/>
                </a:cubicBezTo>
                <a:cubicBezTo>
                  <a:pt x="4314132" y="14924"/>
                  <a:pt x="4028383" y="36632"/>
                  <a:pt x="3840480" y="18288"/>
                </a:cubicBezTo>
                <a:cubicBezTo>
                  <a:pt x="3652577" y="-56"/>
                  <a:pt x="3547615" y="2848"/>
                  <a:pt x="3290011" y="18288"/>
                </a:cubicBezTo>
                <a:cubicBezTo>
                  <a:pt x="3032407" y="33728"/>
                  <a:pt x="2830268" y="8719"/>
                  <a:pt x="2560320" y="18288"/>
                </a:cubicBezTo>
                <a:cubicBezTo>
                  <a:pt x="2290372" y="27857"/>
                  <a:pt x="2147422" y="6728"/>
                  <a:pt x="1965046" y="18288"/>
                </a:cubicBezTo>
                <a:cubicBezTo>
                  <a:pt x="1782670" y="29848"/>
                  <a:pt x="1689791" y="40680"/>
                  <a:pt x="1459382" y="18288"/>
                </a:cubicBezTo>
                <a:cubicBezTo>
                  <a:pt x="1228973" y="-4104"/>
                  <a:pt x="915486" y="36501"/>
                  <a:pt x="774497" y="18288"/>
                </a:cubicBezTo>
                <a:cubicBezTo>
                  <a:pt x="633508" y="75"/>
                  <a:pt x="361442" y="-11107"/>
                  <a:pt x="0" y="18288"/>
                </a:cubicBezTo>
                <a:cubicBezTo>
                  <a:pt x="-591" y="13205"/>
                  <a:pt x="-663" y="6329"/>
                  <a:pt x="0" y="0"/>
                </a:cubicBezTo>
                <a:close/>
              </a:path>
              <a:path w="4480560" h="18288"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79674" y="5429"/>
                  <a:pt x="4481381" y="14046"/>
                  <a:pt x="4480560" y="18288"/>
                </a:cubicBezTo>
                <a:cubicBezTo>
                  <a:pt x="4279652" y="-6850"/>
                  <a:pt x="4200762" y="41566"/>
                  <a:pt x="3930091" y="18288"/>
                </a:cubicBezTo>
                <a:cubicBezTo>
                  <a:pt x="3659420" y="-4990"/>
                  <a:pt x="3456052" y="22294"/>
                  <a:pt x="3290011" y="18288"/>
                </a:cubicBezTo>
                <a:cubicBezTo>
                  <a:pt x="3123970" y="14282"/>
                  <a:pt x="2882392" y="32818"/>
                  <a:pt x="2649931" y="18288"/>
                </a:cubicBezTo>
                <a:cubicBezTo>
                  <a:pt x="2417470" y="3758"/>
                  <a:pt x="2238426" y="7337"/>
                  <a:pt x="2054657" y="18288"/>
                </a:cubicBezTo>
                <a:cubicBezTo>
                  <a:pt x="1870888" y="29239"/>
                  <a:pt x="1566368" y="45040"/>
                  <a:pt x="1324966" y="18288"/>
                </a:cubicBezTo>
                <a:cubicBezTo>
                  <a:pt x="1083564" y="-8464"/>
                  <a:pt x="787410" y="10946"/>
                  <a:pt x="595274" y="18288"/>
                </a:cubicBezTo>
                <a:cubicBezTo>
                  <a:pt x="403138" y="25630"/>
                  <a:pt x="169622" y="10499"/>
                  <a:pt x="0" y="18288"/>
                </a:cubicBezTo>
                <a:cubicBezTo>
                  <a:pt x="668" y="13665"/>
                  <a:pt x="578" y="5675"/>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4D0AA990-79BA-E805-937A-D40694D43516}"/>
              </a:ext>
            </a:extLst>
          </p:cNvPr>
          <p:cNvSpPr>
            <a:spLocks noGrp="1"/>
          </p:cNvSpPr>
          <p:nvPr>
            <p:ph idx="1"/>
          </p:nvPr>
        </p:nvSpPr>
        <p:spPr>
          <a:xfrm>
            <a:off x="5126418" y="552091"/>
            <a:ext cx="6224335" cy="5431536"/>
          </a:xfrm>
        </p:spPr>
        <p:txBody>
          <a:bodyPr anchor="ctr">
            <a:normAutofit/>
          </a:bodyPr>
          <a:lstStyle/>
          <a:p>
            <a:endParaRPr lang="en-US" sz="2200" b="1" u="sng" dirty="0"/>
          </a:p>
          <a:p>
            <a:r>
              <a:rPr lang="en-US" sz="2200" b="1" u="sng" dirty="0"/>
              <a:t>National Security Act</a:t>
            </a:r>
            <a:r>
              <a:rPr lang="en-US" sz="2200" dirty="0"/>
              <a:t>, cont.</a:t>
            </a:r>
          </a:p>
          <a:p>
            <a:r>
              <a:rPr lang="en-US" sz="2200" dirty="0"/>
              <a:t>Acting on Pauley’s recommendation… </a:t>
            </a:r>
          </a:p>
          <a:p>
            <a:pPr lvl="1"/>
            <a:r>
              <a:rPr lang="en-US" sz="2200" dirty="0"/>
              <a:t>Classified part of the bill created the…</a:t>
            </a:r>
          </a:p>
          <a:p>
            <a:pPr lvl="2"/>
            <a:r>
              <a:rPr lang="en-US" sz="2200" b="1" u="sng" dirty="0">
                <a:solidFill>
                  <a:srgbClr val="FF0000"/>
                </a:solidFill>
                <a:highlight>
                  <a:srgbClr val="FFFF00"/>
                </a:highlight>
              </a:rPr>
              <a:t>5412 Committee</a:t>
            </a:r>
          </a:p>
          <a:p>
            <a:pPr lvl="3"/>
            <a:r>
              <a:rPr lang="en-US" sz="2200" dirty="0"/>
              <a:t>Subcommittee of the CIA</a:t>
            </a:r>
          </a:p>
          <a:p>
            <a:pPr lvl="3"/>
            <a:r>
              <a:rPr lang="en-US" sz="2200" dirty="0">
                <a:solidFill>
                  <a:srgbClr val="FF0000"/>
                </a:solidFill>
              </a:rPr>
              <a:t>Chaired by VP</a:t>
            </a:r>
          </a:p>
          <a:p>
            <a:pPr lvl="3"/>
            <a:r>
              <a:rPr lang="en-US" sz="2200" dirty="0"/>
              <a:t>Covert ops</a:t>
            </a:r>
          </a:p>
          <a:p>
            <a:pPr lvl="4"/>
            <a:r>
              <a:rPr lang="en-US" sz="2200" dirty="0"/>
              <a:t>Assassinations</a:t>
            </a:r>
          </a:p>
          <a:p>
            <a:pPr lvl="4"/>
            <a:r>
              <a:rPr lang="en-US" sz="2200" dirty="0"/>
              <a:t>Coup d’ </a:t>
            </a:r>
            <a:r>
              <a:rPr lang="en-US" sz="2200" dirty="0" err="1"/>
              <a:t>etats</a:t>
            </a:r>
            <a:endParaRPr lang="en-US" sz="2200" dirty="0"/>
          </a:p>
          <a:p>
            <a:pPr lvl="4"/>
            <a:r>
              <a:rPr lang="en-US" sz="2200" dirty="0"/>
              <a:t>Rigging elections</a:t>
            </a:r>
          </a:p>
          <a:p>
            <a:pPr lvl="4"/>
            <a:r>
              <a:rPr lang="en-US" sz="2200" dirty="0"/>
              <a:t>Propaganda</a:t>
            </a:r>
          </a:p>
          <a:p>
            <a:pPr lvl="4"/>
            <a:r>
              <a:rPr lang="en-US" sz="2200" dirty="0"/>
              <a:t>Psych warfare, etc. </a:t>
            </a:r>
          </a:p>
          <a:p>
            <a:endParaRPr lang="en-US" sz="2200" dirty="0"/>
          </a:p>
        </p:txBody>
      </p:sp>
    </p:spTree>
    <p:extLst>
      <p:ext uri="{BB962C8B-B14F-4D97-AF65-F5344CB8AC3E}">
        <p14:creationId xmlns:p14="http://schemas.microsoft.com/office/powerpoint/2010/main" val="14337365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24C59B6-7BB5-B7AA-C0A6-98AD20FB881F}"/>
              </a:ext>
            </a:extLst>
          </p:cNvPr>
          <p:cNvPicPr>
            <a:picLocks noChangeAspect="1"/>
          </p:cNvPicPr>
          <p:nvPr/>
        </p:nvPicPr>
        <p:blipFill rotWithShape="1">
          <a:blip r:embed="rId2"/>
          <a:srcRect r="9089" b="11206"/>
          <a:stretch/>
        </p:blipFill>
        <p:spPr>
          <a:xfrm>
            <a:off x="3523488" y="8399"/>
            <a:ext cx="8668512" cy="6857990"/>
          </a:xfrm>
          <a:prstGeom prst="rect">
            <a:avLst/>
          </a:prstGeom>
        </p:spPr>
      </p:pic>
      <p:sp>
        <p:nvSpPr>
          <p:cNvPr id="11" name="Rectangle 10">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85AAA1C-E15C-11C8-65F8-87541004F5AE}"/>
              </a:ext>
            </a:extLst>
          </p:cNvPr>
          <p:cNvSpPr>
            <a:spLocks noGrp="1"/>
          </p:cNvSpPr>
          <p:nvPr>
            <p:ph type="title"/>
          </p:nvPr>
        </p:nvSpPr>
        <p:spPr>
          <a:xfrm>
            <a:off x="371094" y="1161288"/>
            <a:ext cx="3438144" cy="1124712"/>
          </a:xfrm>
        </p:spPr>
        <p:txBody>
          <a:bodyPr anchor="b">
            <a:normAutofit/>
          </a:bodyPr>
          <a:lstStyle/>
          <a:p>
            <a:r>
              <a:rPr lang="en-US" sz="2800" dirty="0"/>
              <a:t>1952-1960</a:t>
            </a:r>
          </a:p>
        </p:txBody>
      </p:sp>
      <p:sp>
        <p:nvSpPr>
          <p:cNvPr id="13" name="Rectangle 12">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D5A12E9A-D653-B10A-1ED7-0107866441E5}"/>
              </a:ext>
            </a:extLst>
          </p:cNvPr>
          <p:cNvSpPr>
            <a:spLocks noGrp="1"/>
          </p:cNvSpPr>
          <p:nvPr>
            <p:ph idx="1"/>
          </p:nvPr>
        </p:nvSpPr>
        <p:spPr>
          <a:xfrm>
            <a:off x="371094" y="2718054"/>
            <a:ext cx="3438906" cy="3207258"/>
          </a:xfrm>
        </p:spPr>
        <p:txBody>
          <a:bodyPr anchor="t">
            <a:normAutofit/>
          </a:bodyPr>
          <a:lstStyle/>
          <a:p>
            <a:r>
              <a:rPr lang="en-US" sz="2000" b="1" u="sng" dirty="0"/>
              <a:t>5412 Committee Chair</a:t>
            </a:r>
          </a:p>
          <a:p>
            <a:pPr lvl="1"/>
            <a:r>
              <a:rPr lang="en-US" sz="2000" dirty="0"/>
              <a:t>Vice President </a:t>
            </a:r>
            <a:r>
              <a:rPr lang="en-US" sz="2000" dirty="0">
                <a:highlight>
                  <a:srgbClr val="FFFF00"/>
                </a:highlight>
              </a:rPr>
              <a:t>Richard Nixon </a:t>
            </a:r>
            <a:r>
              <a:rPr lang="en-US" sz="2000" dirty="0"/>
              <a:t>(“</a:t>
            </a:r>
            <a:r>
              <a:rPr lang="en-US" sz="2000" i="1" dirty="0"/>
              <a:t>Secret Svengali of the world</a:t>
            </a:r>
            <a:r>
              <a:rPr lang="en-US" sz="2000" dirty="0"/>
              <a:t>”)</a:t>
            </a:r>
          </a:p>
          <a:p>
            <a:pPr lvl="1"/>
            <a:r>
              <a:rPr lang="en-US" sz="2000" dirty="0"/>
              <a:t>Unlimited power &amp; budget to use covert ops to “</a:t>
            </a:r>
            <a:r>
              <a:rPr lang="en-US" sz="2000" i="1" dirty="0"/>
              <a:t>fight communism</a:t>
            </a:r>
            <a:r>
              <a:rPr lang="en-US" sz="2000" dirty="0"/>
              <a:t>”</a:t>
            </a:r>
          </a:p>
        </p:txBody>
      </p:sp>
    </p:spTree>
    <p:extLst>
      <p:ext uri="{BB962C8B-B14F-4D97-AF65-F5344CB8AC3E}">
        <p14:creationId xmlns:p14="http://schemas.microsoft.com/office/powerpoint/2010/main" val="322649013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86A2FF49-74C6-A413-DA96-01B0EF6DC804}"/>
              </a:ext>
            </a:extLst>
          </p:cNvPr>
          <p:cNvPicPr>
            <a:picLocks noChangeAspect="1"/>
          </p:cNvPicPr>
          <p:nvPr/>
        </p:nvPicPr>
        <p:blipFill rotWithShape="1">
          <a:blip r:embed="rId2"/>
          <a:srcRect l="965" t="17691" r="4626" b="7620"/>
          <a:stretch/>
        </p:blipFill>
        <p:spPr>
          <a:xfrm>
            <a:off x="3523488" y="8399"/>
            <a:ext cx="8668512" cy="6857990"/>
          </a:xfrm>
          <a:prstGeom prst="rect">
            <a:avLst/>
          </a:prstGeom>
        </p:spPr>
      </p:pic>
      <p:sp>
        <p:nvSpPr>
          <p:cNvPr id="11" name="Rectangle 10">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33B8C1A-3FD8-E4D9-D8B3-31ABE62ACCF7}"/>
              </a:ext>
            </a:extLst>
          </p:cNvPr>
          <p:cNvSpPr>
            <a:spLocks noGrp="1"/>
          </p:cNvSpPr>
          <p:nvPr>
            <p:ph type="title"/>
          </p:nvPr>
        </p:nvSpPr>
        <p:spPr>
          <a:xfrm>
            <a:off x="371094" y="1161288"/>
            <a:ext cx="3438144" cy="1124712"/>
          </a:xfrm>
        </p:spPr>
        <p:txBody>
          <a:bodyPr anchor="b">
            <a:normAutofit/>
          </a:bodyPr>
          <a:lstStyle/>
          <a:p>
            <a:r>
              <a:rPr lang="en-US" sz="2800" dirty="0"/>
              <a:t>1953</a:t>
            </a:r>
          </a:p>
        </p:txBody>
      </p:sp>
      <p:sp>
        <p:nvSpPr>
          <p:cNvPr id="13" name="Rectangle 12">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15" name="Rectangle 14">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Content Placeholder 2">
            <a:extLst>
              <a:ext uri="{FF2B5EF4-FFF2-40B4-BE49-F238E27FC236}">
                <a16:creationId xmlns:a16="http://schemas.microsoft.com/office/drawing/2014/main" id="{002D2708-7BA0-5532-004B-044B8CAFB2F7}"/>
              </a:ext>
            </a:extLst>
          </p:cNvPr>
          <p:cNvSpPr>
            <a:spLocks noGrp="1"/>
          </p:cNvSpPr>
          <p:nvPr>
            <p:ph idx="1"/>
          </p:nvPr>
        </p:nvSpPr>
        <p:spPr>
          <a:xfrm>
            <a:off x="371094" y="2718054"/>
            <a:ext cx="3438906" cy="3207258"/>
          </a:xfrm>
        </p:spPr>
        <p:txBody>
          <a:bodyPr anchor="t">
            <a:normAutofit/>
          </a:bodyPr>
          <a:lstStyle/>
          <a:p>
            <a:r>
              <a:rPr lang="en-US" sz="1800" b="1" u="sng" dirty="0"/>
              <a:t>Operation Ajax </a:t>
            </a:r>
            <a:r>
              <a:rPr lang="en-US" sz="1800" dirty="0"/>
              <a:t>(Iran)</a:t>
            </a:r>
            <a:endParaRPr lang="en-US" sz="1800" b="1" u="sng" dirty="0"/>
          </a:p>
          <a:p>
            <a:pPr lvl="1"/>
            <a:r>
              <a:rPr lang="en-US" sz="1800" dirty="0"/>
              <a:t>CIA operation that </a:t>
            </a:r>
            <a:r>
              <a:rPr lang="en-US" sz="1800" dirty="0">
                <a:highlight>
                  <a:srgbClr val="FFFF00"/>
                </a:highlight>
              </a:rPr>
              <a:t>overthrew democratically-elected Prime Minister Mohammad Mosaddegh </a:t>
            </a:r>
          </a:p>
          <a:p>
            <a:pPr lvl="2"/>
            <a:r>
              <a:rPr lang="en-US" sz="1800" dirty="0"/>
              <a:t>For nationalizing Iran’s </a:t>
            </a:r>
            <a:r>
              <a:rPr lang="en-US" sz="1800" dirty="0">
                <a:highlight>
                  <a:srgbClr val="FFFF00"/>
                </a:highlight>
              </a:rPr>
              <a:t>oil</a:t>
            </a:r>
            <a:r>
              <a:rPr lang="en-US" sz="1800" dirty="0"/>
              <a:t> industry – mostly at the expense of BP</a:t>
            </a:r>
          </a:p>
          <a:p>
            <a:pPr lvl="1"/>
            <a:r>
              <a:rPr lang="en-US" sz="1800" dirty="0"/>
              <a:t>SUCCESSFULLY installed US-backed Mohammad Reza Pahlavi (the Shah)</a:t>
            </a:r>
          </a:p>
          <a:p>
            <a:endParaRPr lang="en-US" sz="1700" dirty="0"/>
          </a:p>
        </p:txBody>
      </p:sp>
    </p:spTree>
    <p:extLst>
      <p:ext uri="{BB962C8B-B14F-4D97-AF65-F5344CB8AC3E}">
        <p14:creationId xmlns:p14="http://schemas.microsoft.com/office/powerpoint/2010/main" val="14765164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AF6901-6BFA-6C0C-9925-0BF3AA57B987}"/>
              </a:ext>
            </a:extLst>
          </p:cNvPr>
          <p:cNvSpPr>
            <a:spLocks noGrp="1"/>
          </p:cNvSpPr>
          <p:nvPr>
            <p:ph type="ctrTitle"/>
          </p:nvPr>
        </p:nvSpPr>
        <p:spPr>
          <a:xfrm rot="20174158">
            <a:off x="570451" y="2693987"/>
            <a:ext cx="10363200" cy="1470025"/>
          </a:xfrm>
        </p:spPr>
        <p:txBody>
          <a:bodyPr>
            <a:normAutofit fontScale="90000"/>
          </a:bodyPr>
          <a:lstStyle/>
          <a:p>
            <a:r>
              <a:rPr lang="en-US" dirty="0"/>
              <a:t>End of Sample PowerPoint Presentation</a:t>
            </a:r>
            <a:br>
              <a:rPr lang="en-US" dirty="0"/>
            </a:br>
            <a:r>
              <a:rPr lang="en-US" dirty="0">
                <a:highlight>
                  <a:srgbClr val="FFFF00"/>
                </a:highlight>
              </a:rPr>
              <a:t>JFK Assassination Class</a:t>
            </a:r>
            <a:r>
              <a:rPr lang="en-US" dirty="0"/>
              <a:t> (25 sample slides)</a:t>
            </a:r>
          </a:p>
        </p:txBody>
      </p:sp>
    </p:spTree>
    <p:extLst>
      <p:ext uri="{BB962C8B-B14F-4D97-AF65-F5344CB8AC3E}">
        <p14:creationId xmlns:p14="http://schemas.microsoft.com/office/powerpoint/2010/main" val="3404875895"/>
      </p:ext>
    </p:extLst>
  </p:cSld>
  <p:clrMapOvr>
    <a:masterClrMapping/>
  </p:clrMapOvr>
  <p:transition spd="slow">
    <p:cove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29F88FA-B61B-0570-1B06-15EC82A4E5C3}"/>
              </a:ext>
            </a:extLst>
          </p:cNvPr>
          <p:cNvSpPr>
            <a:spLocks noGrp="1"/>
          </p:cNvSpPr>
          <p:nvPr>
            <p:ph type="title"/>
          </p:nvPr>
        </p:nvSpPr>
        <p:spPr>
          <a:xfrm>
            <a:off x="630936" y="639520"/>
            <a:ext cx="3429000" cy="1719072"/>
          </a:xfrm>
        </p:spPr>
        <p:txBody>
          <a:bodyPr anchor="b">
            <a:normAutofit/>
          </a:bodyPr>
          <a:lstStyle/>
          <a:p>
            <a:r>
              <a:rPr lang="en-US" sz="5400" dirty="0"/>
              <a:t>October 2, 1963</a:t>
            </a:r>
          </a:p>
        </p:txBody>
      </p:sp>
      <p:sp>
        <p:nvSpPr>
          <p:cNvPr id="11"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E2A91CEA-1EDE-93D0-A927-D5F79A1C598C}"/>
              </a:ext>
            </a:extLst>
          </p:cNvPr>
          <p:cNvSpPr>
            <a:spLocks noGrp="1"/>
          </p:cNvSpPr>
          <p:nvPr>
            <p:ph idx="1"/>
          </p:nvPr>
        </p:nvSpPr>
        <p:spPr>
          <a:xfrm>
            <a:off x="630936" y="2807208"/>
            <a:ext cx="3429000" cy="3410712"/>
          </a:xfrm>
        </p:spPr>
        <p:txBody>
          <a:bodyPr anchor="t">
            <a:normAutofit/>
          </a:bodyPr>
          <a:lstStyle/>
          <a:p>
            <a:pPr marR="0" lvl="0" defTabSz="914400" rtl="0" eaLnBrk="1" fontAlgn="auto" latinLnBrk="0" hangingPunct="1">
              <a:spcBef>
                <a:spcPct val="20000"/>
              </a:spcBef>
              <a:spcAft>
                <a:spcPts val="0"/>
              </a:spcAft>
              <a:buClrTx/>
              <a:buSzTx/>
              <a:tabLst/>
              <a:defRPr/>
            </a:pPr>
            <a:r>
              <a:rPr kumimoji="0" lang="en-US" sz="1800" b="1" i="0" u="sng" strike="noStrike" kern="1200" cap="none" spc="0" normalizeH="0" baseline="0" noProof="0" dirty="0">
                <a:ln>
                  <a:noFill/>
                </a:ln>
                <a:effectLst/>
                <a:uLnTx/>
                <a:uFillTx/>
                <a:latin typeface="Calibri"/>
                <a:ea typeface="+mn-ea"/>
                <a:cs typeface="+mn-cs"/>
              </a:rPr>
              <a:t>Arthur </a:t>
            </a:r>
            <a:r>
              <a:rPr kumimoji="0" lang="en-US" sz="1800" b="1" i="0" u="sng" strike="noStrike" kern="1200" cap="none" spc="0" normalizeH="0" baseline="0" noProof="0" dirty="0" err="1">
                <a:ln>
                  <a:noFill/>
                </a:ln>
                <a:effectLst/>
                <a:uLnTx/>
                <a:uFillTx/>
                <a:latin typeface="Calibri"/>
                <a:ea typeface="+mn-ea"/>
                <a:cs typeface="+mn-cs"/>
              </a:rPr>
              <a:t>Krock</a:t>
            </a:r>
            <a:r>
              <a:rPr kumimoji="0" lang="en-US" sz="1800" b="1" i="0" strike="noStrike" kern="1200" cap="none" spc="0" normalizeH="0" baseline="0" noProof="0" dirty="0">
                <a:ln>
                  <a:noFill/>
                </a:ln>
                <a:effectLst/>
                <a:uLnTx/>
                <a:uFillTx/>
                <a:latin typeface="Calibri"/>
                <a:ea typeface="+mn-ea"/>
                <a:cs typeface="+mn-cs"/>
              </a:rPr>
              <a:t> </a:t>
            </a:r>
            <a:r>
              <a:rPr kumimoji="0" lang="en-US" sz="1800" i="0" strike="noStrike" kern="1200" cap="none" spc="0" normalizeH="0" baseline="0" noProof="0" dirty="0">
                <a:ln>
                  <a:noFill/>
                </a:ln>
                <a:effectLst/>
                <a:uLnTx/>
                <a:uFillTx/>
                <a:latin typeface="Calibri"/>
                <a:ea typeface="+mn-ea"/>
                <a:cs typeface="+mn-cs"/>
              </a:rPr>
              <a:t>(columnist w/NYT)…</a:t>
            </a:r>
          </a:p>
          <a:p>
            <a:pPr lvl="1">
              <a:spcBef>
                <a:spcPct val="20000"/>
              </a:spcBef>
              <a:defRPr/>
            </a:pPr>
            <a:r>
              <a:rPr kumimoji="0" lang="en-US" sz="1800" b="0" i="0" u="none" strike="noStrike" kern="1200" cap="none" spc="0" normalizeH="0" baseline="0" noProof="0" dirty="0">
                <a:ln>
                  <a:noFill/>
                </a:ln>
                <a:effectLst/>
                <a:uLnTx/>
                <a:uFillTx/>
                <a:latin typeface="Calibri"/>
                <a:ea typeface="+mn-ea"/>
                <a:cs typeface="+mn-cs"/>
              </a:rPr>
              <a:t>“</a:t>
            </a:r>
            <a:r>
              <a:rPr kumimoji="0" lang="en-US" sz="1800" b="0" i="1" u="none" strike="noStrike" kern="1200" cap="none" spc="0" normalizeH="0" baseline="0" noProof="0" dirty="0">
                <a:ln>
                  <a:noFill/>
                </a:ln>
                <a:effectLst/>
                <a:uLnTx/>
                <a:uFillTx/>
                <a:latin typeface="Calibri"/>
                <a:ea typeface="+mn-ea"/>
                <a:cs typeface="+mn-cs"/>
              </a:rPr>
              <a:t>If the United States ever experiences an attempt at a coup to overthrow the government, </a:t>
            </a:r>
            <a:r>
              <a:rPr kumimoji="0" lang="en-US" sz="1800" b="0" i="1" u="none" strike="noStrike" kern="1200" cap="none" spc="0" normalizeH="0" baseline="0" noProof="0" dirty="0">
                <a:ln>
                  <a:noFill/>
                </a:ln>
                <a:effectLst/>
                <a:highlight>
                  <a:srgbClr val="FFFF00"/>
                </a:highlight>
                <a:uLnTx/>
                <a:uFillTx/>
                <a:latin typeface="Calibri"/>
                <a:ea typeface="+mn-ea"/>
                <a:cs typeface="+mn-cs"/>
              </a:rPr>
              <a:t>it will come from the CIA…the Agency represents a tremendous power and total unaccountability to anyone</a:t>
            </a:r>
            <a:r>
              <a:rPr kumimoji="0" lang="en-US" sz="1800" b="0" i="0" u="none" strike="noStrike" kern="1200" cap="none" spc="0" normalizeH="0" baseline="0" noProof="0" dirty="0">
                <a:ln>
                  <a:noFill/>
                </a:ln>
                <a:effectLst/>
                <a:uLnTx/>
                <a:uFillTx/>
                <a:latin typeface="Calibri"/>
                <a:ea typeface="+mn-ea"/>
                <a:cs typeface="+mn-cs"/>
              </a:rPr>
              <a:t>” – Arthur </a:t>
            </a:r>
            <a:r>
              <a:rPr kumimoji="0" lang="en-US" sz="1800" b="0" i="0" u="none" strike="noStrike" kern="1200" cap="none" spc="0" normalizeH="0" baseline="0" noProof="0" dirty="0" err="1">
                <a:ln>
                  <a:noFill/>
                </a:ln>
                <a:effectLst/>
                <a:uLnTx/>
                <a:uFillTx/>
                <a:latin typeface="Calibri"/>
                <a:ea typeface="+mn-ea"/>
                <a:cs typeface="+mn-cs"/>
              </a:rPr>
              <a:t>Krock</a:t>
            </a:r>
            <a:r>
              <a:rPr kumimoji="0" lang="en-US" sz="1800" b="0" i="0" u="none" strike="noStrike" kern="1200" cap="none" spc="0" normalizeH="0" baseline="0" noProof="0" dirty="0">
                <a:ln>
                  <a:noFill/>
                </a:ln>
                <a:effectLst/>
                <a:uLnTx/>
                <a:uFillTx/>
                <a:latin typeface="Calibri"/>
                <a:ea typeface="+mn-ea"/>
                <a:cs typeface="+mn-cs"/>
              </a:rPr>
              <a:t> (columnist w/</a:t>
            </a:r>
            <a:r>
              <a:rPr kumimoji="0" lang="en-US" sz="1800" b="0" i="1" u="none" strike="noStrike" kern="1200" cap="none" spc="0" normalizeH="0" baseline="0" noProof="0" dirty="0">
                <a:ln>
                  <a:noFill/>
                </a:ln>
                <a:effectLst/>
                <a:uLnTx/>
                <a:uFillTx/>
                <a:latin typeface="Calibri"/>
                <a:ea typeface="+mn-ea"/>
                <a:cs typeface="+mn-cs"/>
              </a:rPr>
              <a:t>The New York Times</a:t>
            </a:r>
            <a:r>
              <a:rPr kumimoji="0" lang="en-US" sz="1800" b="0" i="0" u="none" strike="noStrike" kern="1200" cap="none" spc="0" normalizeH="0" baseline="0" noProof="0" dirty="0">
                <a:ln>
                  <a:noFill/>
                </a:ln>
                <a:effectLst/>
                <a:uLnTx/>
                <a:uFillTx/>
                <a:latin typeface="Calibri"/>
                <a:ea typeface="+mn-ea"/>
                <a:cs typeface="+mn-cs"/>
              </a:rPr>
              <a:t>)</a:t>
            </a:r>
          </a:p>
          <a:p>
            <a:endParaRPr lang="en-US" sz="1700" dirty="0"/>
          </a:p>
        </p:txBody>
      </p:sp>
      <p:pic>
        <p:nvPicPr>
          <p:cNvPr id="4" name="Picture 3">
            <a:extLst>
              <a:ext uri="{FF2B5EF4-FFF2-40B4-BE49-F238E27FC236}">
                <a16:creationId xmlns:a16="http://schemas.microsoft.com/office/drawing/2014/main" id="{84006A78-A35F-BA14-7CB3-DF5D1AC56727}"/>
              </a:ext>
            </a:extLst>
          </p:cNvPr>
          <p:cNvPicPr>
            <a:picLocks noChangeAspect="1"/>
          </p:cNvPicPr>
          <p:nvPr/>
        </p:nvPicPr>
        <p:blipFill>
          <a:blip r:embed="rId2"/>
          <a:stretch>
            <a:fillRect/>
          </a:stretch>
        </p:blipFill>
        <p:spPr>
          <a:xfrm>
            <a:off x="5561267" y="640080"/>
            <a:ext cx="5089778" cy="5577840"/>
          </a:xfrm>
          <a:prstGeom prst="rect">
            <a:avLst/>
          </a:prstGeom>
        </p:spPr>
      </p:pic>
    </p:spTree>
    <p:extLst>
      <p:ext uri="{BB962C8B-B14F-4D97-AF65-F5344CB8AC3E}">
        <p14:creationId xmlns:p14="http://schemas.microsoft.com/office/powerpoint/2010/main" val="2727655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F94AA2BD-2E3F-4B1D-8127-5744B811531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EB13FA9-EDE1-A01C-9FA8-B5B55C89B33F}"/>
              </a:ext>
            </a:extLst>
          </p:cNvPr>
          <p:cNvSpPr>
            <a:spLocks noGrp="1"/>
          </p:cNvSpPr>
          <p:nvPr>
            <p:ph type="title"/>
          </p:nvPr>
        </p:nvSpPr>
        <p:spPr>
          <a:xfrm>
            <a:off x="411480" y="987552"/>
            <a:ext cx="4485861" cy="1088136"/>
          </a:xfrm>
        </p:spPr>
        <p:txBody>
          <a:bodyPr anchor="b">
            <a:normAutofit/>
          </a:bodyPr>
          <a:lstStyle/>
          <a:p>
            <a:r>
              <a:rPr lang="en-US" sz="3400" dirty="0"/>
              <a:t>December 22, 1963</a:t>
            </a:r>
          </a:p>
        </p:txBody>
      </p:sp>
      <p:sp>
        <p:nvSpPr>
          <p:cNvPr id="18" name="Rectangle 17">
            <a:extLst>
              <a:ext uri="{FF2B5EF4-FFF2-40B4-BE49-F238E27FC236}">
                <a16:creationId xmlns:a16="http://schemas.microsoft.com/office/drawing/2014/main" id="{4BD02261-2DC8-4AA8-9E16-7751AE8924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49223" y="387939"/>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0" name="Rectangle 19">
            <a:extLst>
              <a:ext uri="{FF2B5EF4-FFF2-40B4-BE49-F238E27FC236}">
                <a16:creationId xmlns:a16="http://schemas.microsoft.com/office/drawing/2014/main" id="{3D752CF2-2291-40B5-B462-C17B174C10B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11480" y="2286000"/>
            <a:ext cx="438912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3" name="Content Placeholder 2">
            <a:extLst>
              <a:ext uri="{FF2B5EF4-FFF2-40B4-BE49-F238E27FC236}">
                <a16:creationId xmlns:a16="http://schemas.microsoft.com/office/drawing/2014/main" id="{B72C4F48-1AFC-364A-9D64-F16BAE3D9E00}"/>
              </a:ext>
            </a:extLst>
          </p:cNvPr>
          <p:cNvSpPr>
            <a:spLocks noGrp="1"/>
          </p:cNvSpPr>
          <p:nvPr>
            <p:ph idx="1"/>
          </p:nvPr>
        </p:nvSpPr>
        <p:spPr>
          <a:xfrm>
            <a:off x="411479" y="2688336"/>
            <a:ext cx="4498848" cy="3584448"/>
          </a:xfrm>
        </p:spPr>
        <p:txBody>
          <a:bodyPr anchor="t">
            <a:normAutofit lnSpcReduction="10000"/>
          </a:bodyPr>
          <a:lstStyle/>
          <a:p>
            <a:pPr marR="0" lvl="0" defTabSz="914400" rtl="0" eaLnBrk="1" fontAlgn="auto" latinLnBrk="0" hangingPunct="1">
              <a:spcBef>
                <a:spcPct val="20000"/>
              </a:spcBef>
              <a:spcAft>
                <a:spcPts val="0"/>
              </a:spcAft>
              <a:buClrTx/>
              <a:buSzTx/>
              <a:tabLst/>
              <a:defRPr/>
            </a:pPr>
            <a:r>
              <a:rPr kumimoji="0" lang="en-US" sz="2000" b="1" i="0" u="sng" strike="noStrike" kern="1200" cap="none" spc="0" normalizeH="0" baseline="0" noProof="0" dirty="0">
                <a:ln>
                  <a:noFill/>
                </a:ln>
                <a:effectLst/>
                <a:uLnTx/>
                <a:uFillTx/>
                <a:latin typeface="Calibri"/>
                <a:ea typeface="+mn-ea"/>
                <a:cs typeface="+mn-cs"/>
              </a:rPr>
              <a:t>Harry S. Truman</a:t>
            </a:r>
            <a:r>
              <a:rPr kumimoji="0" lang="en-US" sz="2000" i="0" strike="noStrike" kern="1200" cap="none" spc="0" normalizeH="0" baseline="0" noProof="0" dirty="0">
                <a:ln>
                  <a:noFill/>
                </a:ln>
                <a:effectLst/>
                <a:uLnTx/>
                <a:uFillTx/>
                <a:latin typeface="Calibri"/>
                <a:ea typeface="+mn-ea"/>
                <a:cs typeface="+mn-cs"/>
              </a:rPr>
              <a:t> (Op-Ed, Washington Post)…</a:t>
            </a:r>
          </a:p>
          <a:p>
            <a:pPr lvl="1">
              <a:spcBef>
                <a:spcPct val="20000"/>
              </a:spcBef>
              <a:defRPr/>
            </a:pPr>
            <a:r>
              <a:rPr kumimoji="0" lang="en-US" sz="2000" b="0" i="0" u="none" strike="noStrike" kern="1200" cap="none" spc="0" normalizeH="0" baseline="0" noProof="0" dirty="0">
                <a:ln>
                  <a:noFill/>
                </a:ln>
                <a:effectLst/>
                <a:uLnTx/>
                <a:uFillTx/>
                <a:latin typeface="Calibri"/>
                <a:ea typeface="+mn-ea"/>
                <a:cs typeface="+mn-cs"/>
              </a:rPr>
              <a:t>“</a:t>
            </a:r>
            <a:r>
              <a:rPr kumimoji="0" lang="en-US" sz="2000" b="0" i="1" u="none" strike="noStrike" kern="1200" cap="none" spc="0" normalizeH="0" baseline="0" noProof="0" dirty="0">
                <a:ln>
                  <a:noFill/>
                </a:ln>
                <a:effectLst/>
                <a:uLnTx/>
                <a:uFillTx/>
                <a:latin typeface="Calibri"/>
                <a:ea typeface="+mn-ea"/>
                <a:cs typeface="+mn-cs"/>
              </a:rPr>
              <a:t>For some time, I have been disturbed by the way CIA has been diverted from its original assignment (collecting intelligence and reporting it to the President). </a:t>
            </a:r>
            <a:r>
              <a:rPr kumimoji="0" lang="en-US" sz="2000" b="0" i="1" u="none" strike="noStrike" kern="1200" cap="none" spc="0" normalizeH="0" baseline="0" noProof="0" dirty="0">
                <a:ln>
                  <a:noFill/>
                </a:ln>
                <a:effectLst/>
                <a:highlight>
                  <a:srgbClr val="FFFF00"/>
                </a:highlight>
                <a:uLnTx/>
                <a:uFillTx/>
                <a:latin typeface="Calibri"/>
                <a:ea typeface="+mn-ea"/>
                <a:cs typeface="+mn-cs"/>
              </a:rPr>
              <a:t>It has instead become an operational (covert or “black ops”) … arm of the government.</a:t>
            </a:r>
            <a:r>
              <a:rPr kumimoji="0" lang="en-US" sz="2000" b="0" i="1" u="none" strike="noStrike" kern="1200" cap="none" spc="0" normalizeH="0" baseline="0" noProof="0" dirty="0">
                <a:ln>
                  <a:noFill/>
                </a:ln>
                <a:effectLst/>
                <a:uLnTx/>
                <a:uFillTx/>
                <a:latin typeface="Calibri"/>
                <a:ea typeface="+mn-ea"/>
                <a:cs typeface="+mn-cs"/>
              </a:rPr>
              <a:t> This has led to trouble and may have compounded our difficulties in several explosive areas</a:t>
            </a:r>
            <a:r>
              <a:rPr kumimoji="0" lang="en-US" sz="2000" b="0" i="0" u="none" strike="noStrike" kern="1200" cap="none" spc="0" normalizeH="0" baseline="0" noProof="0" dirty="0">
                <a:ln>
                  <a:noFill/>
                </a:ln>
                <a:effectLst/>
                <a:uLnTx/>
                <a:uFillTx/>
                <a:latin typeface="Calibri"/>
                <a:ea typeface="+mn-ea"/>
                <a:cs typeface="+mn-cs"/>
              </a:rPr>
              <a:t>”</a:t>
            </a:r>
          </a:p>
          <a:p>
            <a:endParaRPr lang="en-US" sz="1800" dirty="0"/>
          </a:p>
        </p:txBody>
      </p:sp>
      <p:pic>
        <p:nvPicPr>
          <p:cNvPr id="4" name="Picture 3">
            <a:extLst>
              <a:ext uri="{FF2B5EF4-FFF2-40B4-BE49-F238E27FC236}">
                <a16:creationId xmlns:a16="http://schemas.microsoft.com/office/drawing/2014/main" id="{BB35CCF5-AC33-692A-EBD7-45D1D902D435}"/>
              </a:ext>
            </a:extLst>
          </p:cNvPr>
          <p:cNvPicPr>
            <a:picLocks noChangeAspect="1"/>
          </p:cNvPicPr>
          <p:nvPr/>
        </p:nvPicPr>
        <p:blipFill rotWithShape="1">
          <a:blip r:embed="rId2"/>
          <a:srcRect r="5393"/>
          <a:stretch/>
        </p:blipFill>
        <p:spPr>
          <a:xfrm>
            <a:off x="5308052" y="10"/>
            <a:ext cx="6883948" cy="6857990"/>
          </a:xfrm>
          <a:custGeom>
            <a:avLst/>
            <a:gdLst/>
            <a:ahLst/>
            <a:cxnLst/>
            <a:rect l="l" t="t" r="r" b="b"/>
            <a:pathLst>
              <a:path w="6883948" h="6858000">
                <a:moveTo>
                  <a:pt x="365648" y="0"/>
                </a:moveTo>
                <a:lnTo>
                  <a:pt x="6883948" y="0"/>
                </a:lnTo>
                <a:lnTo>
                  <a:pt x="6883948" y="6858000"/>
                </a:lnTo>
                <a:lnTo>
                  <a:pt x="365648" y="6858000"/>
                </a:lnTo>
                <a:lnTo>
                  <a:pt x="360213" y="6835050"/>
                </a:lnTo>
                <a:cubicBezTo>
                  <a:pt x="128263" y="5788167"/>
                  <a:pt x="0" y="4637179"/>
                  <a:pt x="0" y="3429001"/>
                </a:cubicBezTo>
                <a:cubicBezTo>
                  <a:pt x="0" y="2220824"/>
                  <a:pt x="128263" y="1069835"/>
                  <a:pt x="360213" y="22952"/>
                </a:cubicBezTo>
                <a:close/>
              </a:path>
            </a:pathLst>
          </a:custGeom>
          <a:effectLst>
            <a:outerShdw blurRad="50800" dist="38100" dir="10800000" algn="r" rotWithShape="0">
              <a:schemeClr val="bg1">
                <a:lumMod val="85000"/>
                <a:alpha val="30000"/>
              </a:schemeClr>
            </a:outerShdw>
          </a:effectLst>
        </p:spPr>
      </p:pic>
    </p:spTree>
    <p:extLst>
      <p:ext uri="{BB962C8B-B14F-4D97-AF65-F5344CB8AC3E}">
        <p14:creationId xmlns:p14="http://schemas.microsoft.com/office/powerpoint/2010/main" val="5388674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45A976A-8DE3-4B67-B94B-2044FDD1289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2191695"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EAAA1B9-2DDB-49C9-A037-A523D2F13C1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 y="0"/>
            <a:ext cx="1219169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a:p>
        </p:txBody>
      </p:sp>
      <p:sp>
        <p:nvSpPr>
          <p:cNvPr id="2" name="Title 1">
            <a:extLst>
              <a:ext uri="{FF2B5EF4-FFF2-40B4-BE49-F238E27FC236}">
                <a16:creationId xmlns:a16="http://schemas.microsoft.com/office/drawing/2014/main" id="{B5DE6B6C-240A-BED8-7F40-80494BC7A9AA}"/>
              </a:ext>
            </a:extLst>
          </p:cNvPr>
          <p:cNvSpPr>
            <a:spLocks noGrp="1"/>
          </p:cNvSpPr>
          <p:nvPr>
            <p:ph type="title"/>
          </p:nvPr>
        </p:nvSpPr>
        <p:spPr>
          <a:xfrm>
            <a:off x="804672" y="457200"/>
            <a:ext cx="10579608" cy="1188720"/>
          </a:xfrm>
        </p:spPr>
        <p:txBody>
          <a:bodyPr>
            <a:normAutofit/>
          </a:bodyPr>
          <a:lstStyle/>
          <a:p>
            <a:r>
              <a:rPr lang="en-US" sz="4000" dirty="0">
                <a:solidFill>
                  <a:schemeClr val="tx2"/>
                </a:solidFill>
              </a:rPr>
              <a:t>Timeline</a:t>
            </a:r>
          </a:p>
        </p:txBody>
      </p:sp>
      <p:grpSp>
        <p:nvGrpSpPr>
          <p:cNvPr id="13" name="Group 12">
            <a:extLst>
              <a:ext uri="{FF2B5EF4-FFF2-40B4-BE49-F238E27FC236}">
                <a16:creationId xmlns:a16="http://schemas.microsoft.com/office/drawing/2014/main" id="{B441F8D5-EBCE-4FB9-91A9-3425971C1F9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5400000">
            <a:off x="9262397" y="134260"/>
            <a:ext cx="3142400" cy="2716805"/>
            <a:chOff x="-305" y="-4155"/>
            <a:chExt cx="2514948" cy="2174333"/>
          </a:xfrm>
        </p:grpSpPr>
        <p:sp>
          <p:nvSpPr>
            <p:cNvPr id="14" name="Freeform: Shape 13">
              <a:extLst>
                <a:ext uri="{FF2B5EF4-FFF2-40B4-BE49-F238E27FC236}">
                  <a16:creationId xmlns:a16="http://schemas.microsoft.com/office/drawing/2014/main" id="{9A5E80E2-35F9-41F3-A2B8-A2F17D956FC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14948" cy="2170178"/>
            </a:xfrm>
            <a:custGeom>
              <a:avLst/>
              <a:gdLst>
                <a:gd name="connsiteX0" fmla="*/ 2466091 w 2514948"/>
                <a:gd name="connsiteY0" fmla="*/ 0 h 2170178"/>
                <a:gd name="connsiteX1" fmla="*/ 2514948 w 2514948"/>
                <a:gd name="connsiteY1" fmla="*/ 0 h 2170178"/>
                <a:gd name="connsiteX2" fmla="*/ 2512286 w 2514948"/>
                <a:gd name="connsiteY2" fmla="*/ 12375 h 2170178"/>
                <a:gd name="connsiteX3" fmla="*/ 2394961 w 2514948"/>
                <a:gd name="connsiteY3" fmla="*/ 368660 h 2170178"/>
                <a:gd name="connsiteX4" fmla="*/ 2289734 w 2514948"/>
                <a:gd name="connsiteY4" fmla="*/ 598078 h 2170178"/>
                <a:gd name="connsiteX5" fmla="*/ 2163747 w 2514948"/>
                <a:gd name="connsiteY5" fmla="*/ 819078 h 2170178"/>
                <a:gd name="connsiteX6" fmla="*/ 1852241 w 2514948"/>
                <a:gd name="connsiteY6" fmla="*/ 1228932 h 2170178"/>
                <a:gd name="connsiteX7" fmla="*/ 1668235 w 2514948"/>
                <a:gd name="connsiteY7" fmla="*/ 1413844 h 2170178"/>
                <a:gd name="connsiteX8" fmla="*/ 1619510 w 2514948"/>
                <a:gd name="connsiteY8" fmla="*/ 1457722 h 2170178"/>
                <a:gd name="connsiteX9" fmla="*/ 1569835 w 2514948"/>
                <a:gd name="connsiteY9" fmla="*/ 1500704 h 2170178"/>
                <a:gd name="connsiteX10" fmla="*/ 1467169 w 2514948"/>
                <a:gd name="connsiteY10" fmla="*/ 1583266 h 2170178"/>
                <a:gd name="connsiteX11" fmla="*/ 1018393 w 2514948"/>
                <a:gd name="connsiteY11" fmla="*/ 1867576 h 2170178"/>
                <a:gd name="connsiteX12" fmla="*/ 255857 w 2514948"/>
                <a:gd name="connsiteY12" fmla="*/ 2133049 h 2170178"/>
                <a:gd name="connsiteX13" fmla="*/ 0 w 2514948"/>
                <a:gd name="connsiteY13" fmla="*/ 2170178 h 2170178"/>
                <a:gd name="connsiteX14" fmla="*/ 0 w 2514948"/>
                <a:gd name="connsiteY14" fmla="*/ 1940056 h 2170178"/>
                <a:gd name="connsiteX15" fmla="*/ 201609 w 2514948"/>
                <a:gd name="connsiteY15" fmla="*/ 1902856 h 2170178"/>
                <a:gd name="connsiteX16" fmla="*/ 440974 w 2514948"/>
                <a:gd name="connsiteY16" fmla="*/ 1838472 h 2170178"/>
                <a:gd name="connsiteX17" fmla="*/ 674558 w 2514948"/>
                <a:gd name="connsiteY17" fmla="*/ 1756359 h 2170178"/>
                <a:gd name="connsiteX18" fmla="*/ 901222 w 2514948"/>
                <a:gd name="connsiteY18" fmla="*/ 1657142 h 2170178"/>
                <a:gd name="connsiteX19" fmla="*/ 1330943 w 2514948"/>
                <a:gd name="connsiteY19" fmla="*/ 1413396 h 2170178"/>
                <a:gd name="connsiteX20" fmla="*/ 1432566 w 2514948"/>
                <a:gd name="connsiteY20" fmla="*/ 1343193 h 2170178"/>
                <a:gd name="connsiteX21" fmla="*/ 1482527 w 2514948"/>
                <a:gd name="connsiteY21" fmla="*/ 1306926 h 2170178"/>
                <a:gd name="connsiteX22" fmla="*/ 1531821 w 2514948"/>
                <a:gd name="connsiteY22" fmla="*/ 1269765 h 2170178"/>
                <a:gd name="connsiteX23" fmla="*/ 1721986 w 2514948"/>
                <a:gd name="connsiteY23" fmla="*/ 1112073 h 2170178"/>
                <a:gd name="connsiteX24" fmla="*/ 2061460 w 2514948"/>
                <a:gd name="connsiteY24" fmla="*/ 754336 h 2170178"/>
                <a:gd name="connsiteX25" fmla="*/ 2206218 w 2514948"/>
                <a:gd name="connsiteY25" fmla="*/ 554827 h 2170178"/>
                <a:gd name="connsiteX26" fmla="*/ 2329455 w 2514948"/>
                <a:gd name="connsiteY26" fmla="*/ 341886 h 2170178"/>
                <a:gd name="connsiteX27" fmla="*/ 2356757 w 2514948"/>
                <a:gd name="connsiteY27" fmla="*/ 286815 h 2170178"/>
                <a:gd name="connsiteX28" fmla="*/ 2370030 w 2514948"/>
                <a:gd name="connsiteY28" fmla="*/ 259056 h 2170178"/>
                <a:gd name="connsiteX29" fmla="*/ 2382637 w 2514948"/>
                <a:gd name="connsiteY29" fmla="*/ 231028 h 2170178"/>
                <a:gd name="connsiteX30" fmla="*/ 2406716 w 2514948"/>
                <a:gd name="connsiteY30" fmla="*/ 174525 h 2170178"/>
                <a:gd name="connsiteX31" fmla="*/ 2429278 w 2514948"/>
                <a:gd name="connsiteY31" fmla="*/ 117393 h 2170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514948" h="2170178">
                  <a:moveTo>
                    <a:pt x="2466091" y="0"/>
                  </a:moveTo>
                  <a:lnTo>
                    <a:pt x="2514948" y="0"/>
                  </a:lnTo>
                  <a:lnTo>
                    <a:pt x="2512286" y="12375"/>
                  </a:lnTo>
                  <a:cubicBezTo>
                    <a:pt x="2481760" y="133161"/>
                    <a:pt x="2442526" y="252239"/>
                    <a:pt x="2394961" y="368660"/>
                  </a:cubicBezTo>
                  <a:cubicBezTo>
                    <a:pt x="2363109" y="446208"/>
                    <a:pt x="2328603" y="523039"/>
                    <a:pt x="2289734" y="598078"/>
                  </a:cubicBezTo>
                  <a:cubicBezTo>
                    <a:pt x="2251436" y="673387"/>
                    <a:pt x="2209251" y="747083"/>
                    <a:pt x="2163747" y="819078"/>
                  </a:cubicBezTo>
                  <a:cubicBezTo>
                    <a:pt x="2072646" y="962979"/>
                    <a:pt x="1968652" y="1100611"/>
                    <a:pt x="1852241" y="1228932"/>
                  </a:cubicBezTo>
                  <a:cubicBezTo>
                    <a:pt x="1793748" y="1292868"/>
                    <a:pt x="1732698" y="1354923"/>
                    <a:pt x="1668235" y="1413844"/>
                  </a:cubicBezTo>
                  <a:cubicBezTo>
                    <a:pt x="1652214" y="1428709"/>
                    <a:pt x="1636100" y="1443395"/>
                    <a:pt x="1619510" y="1457722"/>
                  </a:cubicBezTo>
                  <a:cubicBezTo>
                    <a:pt x="1603015" y="1472140"/>
                    <a:pt x="1586805" y="1486825"/>
                    <a:pt x="1569835" y="1500704"/>
                  </a:cubicBezTo>
                  <a:cubicBezTo>
                    <a:pt x="1536276" y="1528911"/>
                    <a:pt x="1501865" y="1556223"/>
                    <a:pt x="1467169" y="1583266"/>
                  </a:cubicBezTo>
                  <a:cubicBezTo>
                    <a:pt x="1327719" y="1690722"/>
                    <a:pt x="1177085" y="1785910"/>
                    <a:pt x="1018393" y="1867576"/>
                  </a:cubicBezTo>
                  <a:cubicBezTo>
                    <a:pt x="780425" y="1990142"/>
                    <a:pt x="522567" y="2080875"/>
                    <a:pt x="255857" y="2133049"/>
                  </a:cubicBezTo>
                  <a:lnTo>
                    <a:pt x="0" y="2170178"/>
                  </a:lnTo>
                  <a:lnTo>
                    <a:pt x="0" y="1940056"/>
                  </a:lnTo>
                  <a:lnTo>
                    <a:pt x="201609" y="1902856"/>
                  </a:lnTo>
                  <a:cubicBezTo>
                    <a:pt x="282186" y="1884231"/>
                    <a:pt x="362102" y="1863008"/>
                    <a:pt x="440974" y="1838472"/>
                  </a:cubicBezTo>
                  <a:cubicBezTo>
                    <a:pt x="519848" y="1814027"/>
                    <a:pt x="597771" y="1786627"/>
                    <a:pt x="674558" y="1756359"/>
                  </a:cubicBezTo>
                  <a:cubicBezTo>
                    <a:pt x="751250" y="1726003"/>
                    <a:pt x="826900" y="1692870"/>
                    <a:pt x="901222" y="1657142"/>
                  </a:cubicBezTo>
                  <a:cubicBezTo>
                    <a:pt x="1049865" y="1585774"/>
                    <a:pt x="1193581" y="1504376"/>
                    <a:pt x="1330943" y="1413396"/>
                  </a:cubicBezTo>
                  <a:cubicBezTo>
                    <a:pt x="1365165" y="1390563"/>
                    <a:pt x="1399293" y="1367370"/>
                    <a:pt x="1432566" y="1343193"/>
                  </a:cubicBezTo>
                  <a:cubicBezTo>
                    <a:pt x="1449441" y="1331373"/>
                    <a:pt x="1465936" y="1319104"/>
                    <a:pt x="1482527" y="1306926"/>
                  </a:cubicBezTo>
                  <a:cubicBezTo>
                    <a:pt x="1499210" y="1294837"/>
                    <a:pt x="1515611" y="1282391"/>
                    <a:pt x="1531821" y="1269765"/>
                  </a:cubicBezTo>
                  <a:cubicBezTo>
                    <a:pt x="1596947" y="1219350"/>
                    <a:pt x="1660652" y="1167055"/>
                    <a:pt x="1721986" y="1112073"/>
                  </a:cubicBezTo>
                  <a:cubicBezTo>
                    <a:pt x="1844940" y="1002469"/>
                    <a:pt x="1958983" y="882926"/>
                    <a:pt x="2061460" y="754336"/>
                  </a:cubicBezTo>
                  <a:cubicBezTo>
                    <a:pt x="2112652" y="690042"/>
                    <a:pt x="2161094" y="623510"/>
                    <a:pt x="2206218" y="554827"/>
                  </a:cubicBezTo>
                  <a:cubicBezTo>
                    <a:pt x="2250583" y="485787"/>
                    <a:pt x="2292484" y="415046"/>
                    <a:pt x="2329455" y="341886"/>
                  </a:cubicBezTo>
                  <a:cubicBezTo>
                    <a:pt x="2339030" y="323709"/>
                    <a:pt x="2347941" y="305261"/>
                    <a:pt x="2356757" y="286815"/>
                  </a:cubicBezTo>
                  <a:lnTo>
                    <a:pt x="2370030" y="259056"/>
                  </a:lnTo>
                  <a:lnTo>
                    <a:pt x="2382637" y="231028"/>
                  </a:lnTo>
                  <a:cubicBezTo>
                    <a:pt x="2390885" y="212312"/>
                    <a:pt x="2399227" y="193598"/>
                    <a:pt x="2406716" y="174525"/>
                  </a:cubicBezTo>
                  <a:cubicBezTo>
                    <a:pt x="2414206" y="155452"/>
                    <a:pt x="2422453" y="136646"/>
                    <a:pt x="2429278" y="11739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Freeform: Shape 14">
              <a:extLst>
                <a:ext uri="{FF2B5EF4-FFF2-40B4-BE49-F238E27FC236}">
                  <a16:creationId xmlns:a16="http://schemas.microsoft.com/office/drawing/2014/main" id="{988BDEEE-0C30-49F3-8D05-B062EF890C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4155"/>
              <a:ext cx="2493062" cy="1947896"/>
            </a:xfrm>
            <a:custGeom>
              <a:avLst/>
              <a:gdLst>
                <a:gd name="connsiteX0" fmla="*/ 1896911 w 2493062"/>
                <a:gd name="connsiteY0" fmla="*/ 0 h 1947896"/>
                <a:gd name="connsiteX1" fmla="*/ 2493062 w 2493062"/>
                <a:gd name="connsiteY1" fmla="*/ 0 h 1947896"/>
                <a:gd name="connsiteX2" fmla="*/ 2435315 w 2493062"/>
                <a:gd name="connsiteY2" fmla="*/ 178165 h 1947896"/>
                <a:gd name="connsiteX3" fmla="*/ 93066 w 2493062"/>
                <a:gd name="connsiteY3" fmla="*/ 1935859 h 1947896"/>
                <a:gd name="connsiteX4" fmla="*/ 0 w 2493062"/>
                <a:gd name="connsiteY4" fmla="*/ 1947896 h 1947896"/>
                <a:gd name="connsiteX5" fmla="*/ 0 w 2493062"/>
                <a:gd name="connsiteY5" fmla="*/ 1404756 h 1947896"/>
                <a:gd name="connsiteX6" fmla="*/ 17392 w 2493062"/>
                <a:gd name="connsiteY6" fmla="*/ 1402364 h 1947896"/>
                <a:gd name="connsiteX7" fmla="*/ 464249 w 2493062"/>
                <a:gd name="connsiteY7" fmla="*/ 1281208 h 1947896"/>
                <a:gd name="connsiteX8" fmla="*/ 1260556 w 2493062"/>
                <a:gd name="connsiteY8" fmla="*/ 833835 h 1947896"/>
                <a:gd name="connsiteX9" fmla="*/ 1807924 w 2493062"/>
                <a:gd name="connsiteY9" fmla="*/ 193222 h 1947896"/>
                <a:gd name="connsiteX10" fmla="*/ 1874357 w 2493062"/>
                <a:gd name="connsiteY10" fmla="*/ 58333 h 1947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3062" h="1947896">
                  <a:moveTo>
                    <a:pt x="1896911" y="0"/>
                  </a:moveTo>
                  <a:lnTo>
                    <a:pt x="2493062" y="0"/>
                  </a:lnTo>
                  <a:lnTo>
                    <a:pt x="2435315" y="178165"/>
                  </a:lnTo>
                  <a:cubicBezTo>
                    <a:pt x="2088122" y="1071812"/>
                    <a:pt x="1129732" y="1758033"/>
                    <a:pt x="93066" y="1935859"/>
                  </a:cubicBezTo>
                  <a:lnTo>
                    <a:pt x="0" y="1947896"/>
                  </a:lnTo>
                  <a:lnTo>
                    <a:pt x="0" y="1404756"/>
                  </a:lnTo>
                  <a:lnTo>
                    <a:pt x="17392" y="1402364"/>
                  </a:lnTo>
                  <a:cubicBezTo>
                    <a:pt x="167719" y="1375030"/>
                    <a:pt x="318070" y="1334398"/>
                    <a:pt x="464249" y="1281208"/>
                  </a:cubicBezTo>
                  <a:cubicBezTo>
                    <a:pt x="753480" y="1176081"/>
                    <a:pt x="1028869" y="1021346"/>
                    <a:pt x="1260556" y="833835"/>
                  </a:cubicBezTo>
                  <a:cubicBezTo>
                    <a:pt x="1491960" y="646594"/>
                    <a:pt x="1681177" y="425056"/>
                    <a:pt x="1807924" y="193222"/>
                  </a:cubicBezTo>
                  <a:cubicBezTo>
                    <a:pt x="1832328" y="148578"/>
                    <a:pt x="1854477" y="103599"/>
                    <a:pt x="1874357" y="58333"/>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Freeform: Shape 15">
              <a:extLst>
                <a:ext uri="{FF2B5EF4-FFF2-40B4-BE49-F238E27FC236}">
                  <a16:creationId xmlns:a16="http://schemas.microsoft.com/office/drawing/2014/main" id="{F21E0C27-19E6-45DC-B154-4934802074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0"/>
              <a:ext cx="2501089" cy="1972702"/>
            </a:xfrm>
            <a:custGeom>
              <a:avLst/>
              <a:gdLst>
                <a:gd name="connsiteX0" fmla="*/ 2318728 w 2501089"/>
                <a:gd name="connsiteY0" fmla="*/ 0 h 1972702"/>
                <a:gd name="connsiteX1" fmla="*/ 2501089 w 2501089"/>
                <a:gd name="connsiteY1" fmla="*/ 0 h 1972702"/>
                <a:gd name="connsiteX2" fmla="*/ 2453909 w 2501089"/>
                <a:gd name="connsiteY2" fmla="*/ 167837 h 1972702"/>
                <a:gd name="connsiteX3" fmla="*/ 2361125 w 2501089"/>
                <a:gd name="connsiteY3" fmla="*/ 392084 h 1972702"/>
                <a:gd name="connsiteX4" fmla="*/ 1768255 w 2501089"/>
                <a:gd name="connsiteY4" fmla="*/ 1167644 h 1972702"/>
                <a:gd name="connsiteX5" fmla="*/ 1375125 w 2501089"/>
                <a:gd name="connsiteY5" fmla="*/ 1471474 h 1972702"/>
                <a:gd name="connsiteX6" fmla="*/ 935735 w 2501089"/>
                <a:gd name="connsiteY6" fmla="*/ 1712713 h 1972702"/>
                <a:gd name="connsiteX7" fmla="*/ 212353 w 2501089"/>
                <a:gd name="connsiteY7" fmla="*/ 1940294 h 1972702"/>
                <a:gd name="connsiteX8" fmla="*/ 0 w 2501089"/>
                <a:gd name="connsiteY8" fmla="*/ 1972702 h 1972702"/>
                <a:gd name="connsiteX9" fmla="*/ 0 w 2501089"/>
                <a:gd name="connsiteY9" fmla="*/ 1732181 h 1972702"/>
                <a:gd name="connsiteX10" fmla="*/ 161195 w 2501089"/>
                <a:gd name="connsiteY10" fmla="*/ 1706590 h 1972702"/>
                <a:gd name="connsiteX11" fmla="*/ 388463 w 2501089"/>
                <a:gd name="connsiteY11" fmla="*/ 1652268 h 1972702"/>
                <a:gd name="connsiteX12" fmla="*/ 826716 w 2501089"/>
                <a:gd name="connsiteY12" fmla="*/ 1493950 h 1972702"/>
                <a:gd name="connsiteX13" fmla="*/ 1609847 w 2501089"/>
                <a:gd name="connsiteY13" fmla="*/ 1007535 h 1972702"/>
                <a:gd name="connsiteX14" fmla="*/ 1929982 w 2501089"/>
                <a:gd name="connsiteY14" fmla="*/ 682930 h 1972702"/>
                <a:gd name="connsiteX15" fmla="*/ 2183093 w 2501089"/>
                <a:gd name="connsiteY15" fmla="*/ 310149 h 1972702"/>
                <a:gd name="connsiteX16" fmla="*/ 2280286 w 2501089"/>
                <a:gd name="connsiteY16" fmla="*/ 108435 h 1972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01089" h="1972702">
                  <a:moveTo>
                    <a:pt x="2318728" y="0"/>
                  </a:moveTo>
                  <a:lnTo>
                    <a:pt x="2501089" y="0"/>
                  </a:lnTo>
                  <a:lnTo>
                    <a:pt x="2453909" y="167837"/>
                  </a:lnTo>
                  <a:cubicBezTo>
                    <a:pt x="2427555" y="244153"/>
                    <a:pt x="2396627" y="319103"/>
                    <a:pt x="2361125" y="392084"/>
                  </a:cubicBezTo>
                  <a:cubicBezTo>
                    <a:pt x="2218453" y="684005"/>
                    <a:pt x="2011698" y="945211"/>
                    <a:pt x="1768255" y="1167644"/>
                  </a:cubicBezTo>
                  <a:cubicBezTo>
                    <a:pt x="1646250" y="1278860"/>
                    <a:pt x="1514385" y="1380316"/>
                    <a:pt x="1375125" y="1471474"/>
                  </a:cubicBezTo>
                  <a:cubicBezTo>
                    <a:pt x="1235677" y="1562542"/>
                    <a:pt x="1088928" y="1643672"/>
                    <a:pt x="935735" y="1712713"/>
                  </a:cubicBezTo>
                  <a:cubicBezTo>
                    <a:pt x="705659" y="1815533"/>
                    <a:pt x="462359" y="1892212"/>
                    <a:pt x="212353" y="1940294"/>
                  </a:cubicBezTo>
                  <a:lnTo>
                    <a:pt x="0" y="1972702"/>
                  </a:lnTo>
                  <a:lnTo>
                    <a:pt x="0" y="1732181"/>
                  </a:lnTo>
                  <a:lnTo>
                    <a:pt x="161195" y="1706590"/>
                  </a:lnTo>
                  <a:cubicBezTo>
                    <a:pt x="237638" y="1691378"/>
                    <a:pt x="313477" y="1673222"/>
                    <a:pt x="388463" y="1652268"/>
                  </a:cubicBezTo>
                  <a:cubicBezTo>
                    <a:pt x="538529" y="1610539"/>
                    <a:pt x="684898" y="1556543"/>
                    <a:pt x="826716" y="1493950"/>
                  </a:cubicBezTo>
                  <a:cubicBezTo>
                    <a:pt x="1111207" y="1370107"/>
                    <a:pt x="1376832" y="1205881"/>
                    <a:pt x="1609847" y="1007535"/>
                  </a:cubicBezTo>
                  <a:cubicBezTo>
                    <a:pt x="1725975" y="908049"/>
                    <a:pt x="1833571" y="799519"/>
                    <a:pt x="1929982" y="682930"/>
                  </a:cubicBezTo>
                  <a:cubicBezTo>
                    <a:pt x="2026581" y="566520"/>
                    <a:pt x="2111806" y="441692"/>
                    <a:pt x="2183093" y="310149"/>
                  </a:cubicBezTo>
                  <a:cubicBezTo>
                    <a:pt x="2218738" y="244422"/>
                    <a:pt x="2251396" y="177150"/>
                    <a:pt x="2280286" y="10843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800"/>
            </a:p>
          </p:txBody>
        </p:sp>
        <p:sp>
          <p:nvSpPr>
            <p:cNvPr id="17" name="Freeform: Shape 16">
              <a:extLst>
                <a:ext uri="{FF2B5EF4-FFF2-40B4-BE49-F238E27FC236}">
                  <a16:creationId xmlns:a16="http://schemas.microsoft.com/office/drawing/2014/main" id="{A3A55340-18E0-4A23-B406-BD1221643D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2491105" cy="1943661"/>
            </a:xfrm>
            <a:custGeom>
              <a:avLst/>
              <a:gdLst>
                <a:gd name="connsiteX0" fmla="*/ 1995408 w 2491105"/>
                <a:gd name="connsiteY0" fmla="*/ 0 h 1943661"/>
                <a:gd name="connsiteX1" fmla="*/ 2491105 w 2491105"/>
                <a:gd name="connsiteY1" fmla="*/ 0 h 1943661"/>
                <a:gd name="connsiteX2" fmla="*/ 2434705 w 2491105"/>
                <a:gd name="connsiteY2" fmla="*/ 174009 h 1943661"/>
                <a:gd name="connsiteX3" fmla="*/ 92457 w 2491105"/>
                <a:gd name="connsiteY3" fmla="*/ 1931703 h 1943661"/>
                <a:gd name="connsiteX4" fmla="*/ 0 w 2491105"/>
                <a:gd name="connsiteY4" fmla="*/ 1943661 h 1943661"/>
                <a:gd name="connsiteX5" fmla="*/ 0 w 2491105"/>
                <a:gd name="connsiteY5" fmla="*/ 1491489 h 1943661"/>
                <a:gd name="connsiteX6" fmla="*/ 34107 w 2491105"/>
                <a:gd name="connsiteY6" fmla="*/ 1486836 h 1943661"/>
                <a:gd name="connsiteX7" fmla="*/ 497577 w 2491105"/>
                <a:gd name="connsiteY7" fmla="*/ 1360598 h 1943661"/>
                <a:gd name="connsiteX8" fmla="*/ 1321566 w 2491105"/>
                <a:gd name="connsiteY8" fmla="*/ 897645 h 1943661"/>
                <a:gd name="connsiteX9" fmla="*/ 1891495 w 2491105"/>
                <a:gd name="connsiteY9" fmla="*/ 230078 h 1943661"/>
                <a:gd name="connsiteX10" fmla="*/ 1961469 w 2491105"/>
                <a:gd name="connsiteY10" fmla="*/ 87885 h 1943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1105" h="1943661">
                  <a:moveTo>
                    <a:pt x="1995408" y="0"/>
                  </a:moveTo>
                  <a:lnTo>
                    <a:pt x="2491105" y="0"/>
                  </a:lnTo>
                  <a:lnTo>
                    <a:pt x="2434705" y="174009"/>
                  </a:lnTo>
                  <a:cubicBezTo>
                    <a:pt x="2087512" y="1067655"/>
                    <a:pt x="1129122" y="1753877"/>
                    <a:pt x="92457" y="1931703"/>
                  </a:cubicBezTo>
                  <a:lnTo>
                    <a:pt x="0" y="1943661"/>
                  </a:lnTo>
                  <a:lnTo>
                    <a:pt x="0" y="1491489"/>
                  </a:lnTo>
                  <a:lnTo>
                    <a:pt x="34107" y="1486836"/>
                  </a:lnTo>
                  <a:cubicBezTo>
                    <a:pt x="189055" y="1458696"/>
                    <a:pt x="343908" y="1416565"/>
                    <a:pt x="497577" y="1360598"/>
                  </a:cubicBezTo>
                  <a:cubicBezTo>
                    <a:pt x="796856" y="1251889"/>
                    <a:pt x="1081725" y="1091781"/>
                    <a:pt x="1321566" y="897645"/>
                  </a:cubicBezTo>
                  <a:cubicBezTo>
                    <a:pt x="1565577" y="700195"/>
                    <a:pt x="1757355" y="475523"/>
                    <a:pt x="1891495" y="230078"/>
                  </a:cubicBezTo>
                  <a:cubicBezTo>
                    <a:pt x="1917197" y="183033"/>
                    <a:pt x="1940526" y="135619"/>
                    <a:pt x="1961469" y="87885"/>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grpSp>
        <p:nvGrpSpPr>
          <p:cNvPr id="19" name="Group 18">
            <a:extLst>
              <a:ext uri="{FF2B5EF4-FFF2-40B4-BE49-F238E27FC236}">
                <a16:creationId xmlns:a16="http://schemas.microsoft.com/office/drawing/2014/main" id="{08701F99-7E4C-4B92-A4B5-307CDFB7A4D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rot="10800000" flipH="1">
            <a:off x="0" y="5047906"/>
            <a:ext cx="2412221" cy="1810094"/>
            <a:chOff x="-305" y="-1"/>
            <a:chExt cx="3832880" cy="2876136"/>
          </a:xfrm>
        </p:grpSpPr>
        <p:sp>
          <p:nvSpPr>
            <p:cNvPr id="20" name="Freeform: Shape 19">
              <a:extLst>
                <a:ext uri="{FF2B5EF4-FFF2-40B4-BE49-F238E27FC236}">
                  <a16:creationId xmlns:a16="http://schemas.microsoft.com/office/drawing/2014/main" id="{441E616B-C319-43C1-9A9C-A2074B2E8AD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59"/>
            </a:xfrm>
            <a:custGeom>
              <a:avLst/>
              <a:gdLst>
                <a:gd name="connsiteX0" fmla="*/ 3203055 w 3815424"/>
                <a:gd name="connsiteY0" fmla="*/ 0 h 2653659"/>
                <a:gd name="connsiteX1" fmla="*/ 3815424 w 3815424"/>
                <a:gd name="connsiteY1" fmla="*/ 0 h 2653659"/>
                <a:gd name="connsiteX2" fmla="*/ 3801025 w 3815424"/>
                <a:gd name="connsiteY2" fmla="*/ 214243 h 2653659"/>
                <a:gd name="connsiteX3" fmla="*/ 587142 w 3815424"/>
                <a:gd name="connsiteY3" fmla="*/ 2653659 h 2653659"/>
                <a:gd name="connsiteX4" fmla="*/ 53389 w 3815424"/>
                <a:gd name="connsiteY4" fmla="*/ 2605041 h 2653659"/>
                <a:gd name="connsiteX5" fmla="*/ 0 w 3815424"/>
                <a:gd name="connsiteY5" fmla="*/ 2593136 h 2653659"/>
                <a:gd name="connsiteX6" fmla="*/ 0 w 3815424"/>
                <a:gd name="connsiteY6" fmla="*/ 1994836 h 2653659"/>
                <a:gd name="connsiteX7" fmla="*/ 159710 w 3815424"/>
                <a:gd name="connsiteY7" fmla="*/ 2035054 h 2653659"/>
                <a:gd name="connsiteX8" fmla="*/ 587142 w 3815424"/>
                <a:gd name="connsiteY8" fmla="*/ 2075152 h 2653659"/>
                <a:gd name="connsiteX9" fmla="*/ 1549283 w 3815424"/>
                <a:gd name="connsiteY9" fmla="*/ 1900153 h 2653659"/>
                <a:gd name="connsiteX10" fmla="*/ 2406698 w 3815424"/>
                <a:gd name="connsiteY10" fmla="*/ 1418450 h 2653659"/>
                <a:gd name="connsiteX11" fmla="*/ 2996069 w 3815424"/>
                <a:gd name="connsiteY11" fmla="*/ 728678 h 2653659"/>
                <a:gd name="connsiteX12" fmla="*/ 3193967 w 3815424"/>
                <a:gd name="connsiteY12" fmla="*/ 137719 h 265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59">
                  <a:moveTo>
                    <a:pt x="3203055" y="0"/>
                  </a:moveTo>
                  <a:lnTo>
                    <a:pt x="3815424" y="0"/>
                  </a:lnTo>
                  <a:lnTo>
                    <a:pt x="3801025" y="214243"/>
                  </a:lnTo>
                  <a:cubicBezTo>
                    <a:pt x="3616317" y="1584467"/>
                    <a:pt x="2091637" y="2653659"/>
                    <a:pt x="587142" y="2653659"/>
                  </a:cubicBezTo>
                  <a:cubicBezTo>
                    <a:pt x="400192" y="2653659"/>
                    <a:pt x="222112" y="2636953"/>
                    <a:pt x="53389" y="2605041"/>
                  </a:cubicBezTo>
                  <a:lnTo>
                    <a:pt x="0" y="2593136"/>
                  </a:lnTo>
                  <a:lnTo>
                    <a:pt x="0" y="1994836"/>
                  </a:lnTo>
                  <a:lnTo>
                    <a:pt x="159710" y="2035054"/>
                  </a:lnTo>
                  <a:cubicBezTo>
                    <a:pt x="295467" y="2061726"/>
                    <a:pt x="438268" y="2075152"/>
                    <a:pt x="587142" y="2075152"/>
                  </a:cubicBezTo>
                  <a:cubicBezTo>
                    <a:pt x="901731" y="2075152"/>
                    <a:pt x="1234490" y="2014697"/>
                    <a:pt x="1549283" y="1900153"/>
                  </a:cubicBezTo>
                  <a:cubicBezTo>
                    <a:pt x="1860709" y="1786959"/>
                    <a:pt x="2157231" y="1620350"/>
                    <a:pt x="2406698" y="1418450"/>
                  </a:cubicBezTo>
                  <a:cubicBezTo>
                    <a:pt x="2655859" y="1216840"/>
                    <a:pt x="2859596" y="978302"/>
                    <a:pt x="2996069" y="728678"/>
                  </a:cubicBezTo>
                  <a:cubicBezTo>
                    <a:pt x="3101178" y="536396"/>
                    <a:pt x="3167417" y="338366"/>
                    <a:pt x="3193967" y="13771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Freeform: Shape 20">
              <a:extLst>
                <a:ext uri="{FF2B5EF4-FFF2-40B4-BE49-F238E27FC236}">
                  <a16:creationId xmlns:a16="http://schemas.microsoft.com/office/drawing/2014/main" id="{CC86BD2B-CA73-48DF-9CC8-0152EA6B1BA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424" cy="2653660"/>
            </a:xfrm>
            <a:custGeom>
              <a:avLst/>
              <a:gdLst>
                <a:gd name="connsiteX0" fmla="*/ 3305038 w 3815424"/>
                <a:gd name="connsiteY0" fmla="*/ 0 h 2653660"/>
                <a:gd name="connsiteX1" fmla="*/ 3815424 w 3815424"/>
                <a:gd name="connsiteY1" fmla="*/ 0 h 2653660"/>
                <a:gd name="connsiteX2" fmla="*/ 3801025 w 3815424"/>
                <a:gd name="connsiteY2" fmla="*/ 214244 h 2653660"/>
                <a:gd name="connsiteX3" fmla="*/ 587142 w 3815424"/>
                <a:gd name="connsiteY3" fmla="*/ 2653660 h 2653660"/>
                <a:gd name="connsiteX4" fmla="*/ 53389 w 3815424"/>
                <a:gd name="connsiteY4" fmla="*/ 2605042 h 2653660"/>
                <a:gd name="connsiteX5" fmla="*/ 0 w 3815424"/>
                <a:gd name="connsiteY5" fmla="*/ 2593137 h 2653660"/>
                <a:gd name="connsiteX6" fmla="*/ 0 w 3815424"/>
                <a:gd name="connsiteY6" fmla="*/ 2094444 h 2653660"/>
                <a:gd name="connsiteX7" fmla="*/ 137675 w 3815424"/>
                <a:gd name="connsiteY7" fmla="*/ 2129195 h 2653660"/>
                <a:gd name="connsiteX8" fmla="*/ 587142 w 3815424"/>
                <a:gd name="connsiteY8" fmla="*/ 2171571 h 2653660"/>
                <a:gd name="connsiteX9" fmla="*/ 1585826 w 3815424"/>
                <a:gd name="connsiteY9" fmla="*/ 1990112 h 2653660"/>
                <a:gd name="connsiteX10" fmla="*/ 2473046 w 3815424"/>
                <a:gd name="connsiteY10" fmla="*/ 1491633 h 2653660"/>
                <a:gd name="connsiteX11" fmla="*/ 3086710 w 3815424"/>
                <a:gd name="connsiteY11" fmla="*/ 772838 h 2653660"/>
                <a:gd name="connsiteX12" fmla="*/ 3295217 w 3815424"/>
                <a:gd name="connsiteY12" fmla="*/ 149229 h 2653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815424" h="2653660">
                  <a:moveTo>
                    <a:pt x="3305038" y="0"/>
                  </a:moveTo>
                  <a:lnTo>
                    <a:pt x="3815424" y="0"/>
                  </a:lnTo>
                  <a:lnTo>
                    <a:pt x="3801025" y="214244"/>
                  </a:lnTo>
                  <a:cubicBezTo>
                    <a:pt x="3616317" y="1584467"/>
                    <a:pt x="2091637" y="2653660"/>
                    <a:pt x="587142" y="2653660"/>
                  </a:cubicBezTo>
                  <a:cubicBezTo>
                    <a:pt x="400192" y="2653660"/>
                    <a:pt x="222112" y="2636954"/>
                    <a:pt x="53389" y="2605042"/>
                  </a:cubicBezTo>
                  <a:lnTo>
                    <a:pt x="0" y="2593137"/>
                  </a:lnTo>
                  <a:lnTo>
                    <a:pt x="0" y="2094444"/>
                  </a:lnTo>
                  <a:lnTo>
                    <a:pt x="137675" y="2129195"/>
                  </a:lnTo>
                  <a:cubicBezTo>
                    <a:pt x="280616" y="2157374"/>
                    <a:pt x="430766" y="2171571"/>
                    <a:pt x="587142" y="2171571"/>
                  </a:cubicBezTo>
                  <a:cubicBezTo>
                    <a:pt x="918879" y="2171571"/>
                    <a:pt x="1254904" y="2110634"/>
                    <a:pt x="1585826" y="1990112"/>
                  </a:cubicBezTo>
                  <a:cubicBezTo>
                    <a:pt x="1908071" y="1873061"/>
                    <a:pt x="2214800" y="1700666"/>
                    <a:pt x="2473046" y="1491633"/>
                  </a:cubicBezTo>
                  <a:cubicBezTo>
                    <a:pt x="2735782" y="1279031"/>
                    <a:pt x="2942276" y="1037118"/>
                    <a:pt x="3086710" y="772838"/>
                  </a:cubicBezTo>
                  <a:cubicBezTo>
                    <a:pt x="3197408" y="570216"/>
                    <a:pt x="3267226" y="361248"/>
                    <a:pt x="3295217" y="149229"/>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Freeform: Shape 21">
              <a:extLst>
                <a:ext uri="{FF2B5EF4-FFF2-40B4-BE49-F238E27FC236}">
                  <a16:creationId xmlns:a16="http://schemas.microsoft.com/office/drawing/2014/main" id="{59C1AA9D-3FCF-4B84-94D1-51F0E151711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15986" cy="2675935"/>
            </a:xfrm>
            <a:custGeom>
              <a:avLst/>
              <a:gdLst>
                <a:gd name="connsiteX0" fmla="*/ 3648768 w 3815986"/>
                <a:gd name="connsiteY0" fmla="*/ 0 h 2675935"/>
                <a:gd name="connsiteX1" fmla="*/ 3815986 w 3815986"/>
                <a:gd name="connsiteY1" fmla="*/ 0 h 2675935"/>
                <a:gd name="connsiteX2" fmla="*/ 3804695 w 3815986"/>
                <a:gd name="connsiteY2" fmla="*/ 200084 h 2675935"/>
                <a:gd name="connsiteX3" fmla="*/ 3762590 w 3815986"/>
                <a:gd name="connsiteY3" fmla="*/ 455543 h 2675935"/>
                <a:gd name="connsiteX4" fmla="*/ 3592332 w 3815986"/>
                <a:gd name="connsiteY4" fmla="*/ 947274 h 2675935"/>
                <a:gd name="connsiteX5" fmla="*/ 2953967 w 3815986"/>
                <a:gd name="connsiteY5" fmla="*/ 1782349 h 2675935"/>
                <a:gd name="connsiteX6" fmla="*/ 2530669 w 3815986"/>
                <a:gd name="connsiteY6" fmla="*/ 2109494 h 2675935"/>
                <a:gd name="connsiteX7" fmla="*/ 2057561 w 3815986"/>
                <a:gd name="connsiteY7" fmla="*/ 2369245 h 2675935"/>
                <a:gd name="connsiteX8" fmla="*/ 1007330 w 3815986"/>
                <a:gd name="connsiteY8" fmla="*/ 2655701 h 2675935"/>
                <a:gd name="connsiteX9" fmla="*/ 732765 w 3815986"/>
                <a:gd name="connsiteY9" fmla="*/ 2674696 h 2675935"/>
                <a:gd name="connsiteX10" fmla="*/ 457666 w 3815986"/>
                <a:gd name="connsiteY10" fmla="*/ 2670839 h 2675935"/>
                <a:gd name="connsiteX11" fmla="*/ 183574 w 3815986"/>
                <a:gd name="connsiteY11" fmla="*/ 2643312 h 2675935"/>
                <a:gd name="connsiteX12" fmla="*/ 0 w 3815986"/>
                <a:gd name="connsiteY12" fmla="*/ 2607798 h 2675935"/>
                <a:gd name="connsiteX13" fmla="*/ 0 w 3815986"/>
                <a:gd name="connsiteY13" fmla="*/ 2356652 h 2675935"/>
                <a:gd name="connsiteX14" fmla="*/ 222195 w 3815986"/>
                <a:gd name="connsiteY14" fmla="*/ 2396940 h 2675935"/>
                <a:gd name="connsiteX15" fmla="*/ 472364 w 3815986"/>
                <a:gd name="connsiteY15" fmla="*/ 2419092 h 2675935"/>
                <a:gd name="connsiteX16" fmla="*/ 974972 w 3815986"/>
                <a:gd name="connsiteY16" fmla="*/ 2402122 h 2675935"/>
                <a:gd name="connsiteX17" fmla="*/ 1468292 w 3815986"/>
                <a:gd name="connsiteY17" fmla="*/ 2304162 h 2675935"/>
                <a:gd name="connsiteX18" fmla="*/ 1940176 w 3815986"/>
                <a:gd name="connsiteY18" fmla="*/ 2133695 h 2675935"/>
                <a:gd name="connsiteX19" fmla="*/ 2783403 w 3815986"/>
                <a:gd name="connsiteY19" fmla="*/ 1609954 h 2675935"/>
                <a:gd name="connsiteX20" fmla="*/ 3128104 w 3815986"/>
                <a:gd name="connsiteY20" fmla="*/ 1260439 h 2675935"/>
                <a:gd name="connsiteX21" fmla="*/ 3400639 w 3815986"/>
                <a:gd name="connsiteY21" fmla="*/ 859052 h 2675935"/>
                <a:gd name="connsiteX22" fmla="*/ 3585595 w 3815986"/>
                <a:gd name="connsiteY22" fmla="*/ 415336 h 2675935"/>
                <a:gd name="connsiteX23" fmla="*/ 3635918 w 3815986"/>
                <a:gd name="connsiteY23" fmla="*/ 181137 h 2675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986" h="2675935">
                  <a:moveTo>
                    <a:pt x="3648768" y="0"/>
                  </a:moveTo>
                  <a:lnTo>
                    <a:pt x="3815986" y="0"/>
                  </a:lnTo>
                  <a:lnTo>
                    <a:pt x="3804695" y="200084"/>
                  </a:lnTo>
                  <a:cubicBezTo>
                    <a:pt x="3795228" y="285751"/>
                    <a:pt x="3781167" y="371032"/>
                    <a:pt x="3762590" y="455543"/>
                  </a:cubicBezTo>
                  <a:cubicBezTo>
                    <a:pt x="3725537" y="624467"/>
                    <a:pt x="3668784" y="790112"/>
                    <a:pt x="3592332" y="947274"/>
                  </a:cubicBezTo>
                  <a:cubicBezTo>
                    <a:pt x="3438712" y="1261596"/>
                    <a:pt x="3216091" y="1542847"/>
                    <a:pt x="2953967" y="1782349"/>
                  </a:cubicBezTo>
                  <a:cubicBezTo>
                    <a:pt x="2822599" y="1902099"/>
                    <a:pt x="2680615" y="2011341"/>
                    <a:pt x="2530669" y="2109494"/>
                  </a:cubicBezTo>
                  <a:cubicBezTo>
                    <a:pt x="2380520" y="2207551"/>
                    <a:pt x="2222510" y="2294906"/>
                    <a:pt x="2057561" y="2369245"/>
                  </a:cubicBezTo>
                  <a:cubicBezTo>
                    <a:pt x="1727252" y="2516859"/>
                    <a:pt x="1371629" y="2614434"/>
                    <a:pt x="1007330" y="2655701"/>
                  </a:cubicBezTo>
                  <a:cubicBezTo>
                    <a:pt x="916281" y="2665873"/>
                    <a:pt x="824568" y="2672188"/>
                    <a:pt x="732765" y="2674696"/>
                  </a:cubicBezTo>
                  <a:cubicBezTo>
                    <a:pt x="640963" y="2677203"/>
                    <a:pt x="549072" y="2675901"/>
                    <a:pt x="457666" y="2670839"/>
                  </a:cubicBezTo>
                  <a:cubicBezTo>
                    <a:pt x="366106" y="2665584"/>
                    <a:pt x="274572" y="2656521"/>
                    <a:pt x="183574" y="2643312"/>
                  </a:cubicBezTo>
                  <a:lnTo>
                    <a:pt x="0" y="2607798"/>
                  </a:lnTo>
                  <a:lnTo>
                    <a:pt x="0" y="2356652"/>
                  </a:lnTo>
                  <a:lnTo>
                    <a:pt x="222195" y="2396940"/>
                  </a:lnTo>
                  <a:cubicBezTo>
                    <a:pt x="304990" y="2407980"/>
                    <a:pt x="388511" y="2415283"/>
                    <a:pt x="472364" y="2419092"/>
                  </a:cubicBezTo>
                  <a:cubicBezTo>
                    <a:pt x="640376" y="2427095"/>
                    <a:pt x="808184" y="2421791"/>
                    <a:pt x="974972" y="2402122"/>
                  </a:cubicBezTo>
                  <a:cubicBezTo>
                    <a:pt x="1141658" y="2382358"/>
                    <a:pt x="1306812" y="2349286"/>
                    <a:pt x="1468292" y="2304162"/>
                  </a:cubicBezTo>
                  <a:cubicBezTo>
                    <a:pt x="1629874" y="2259231"/>
                    <a:pt x="1787475" y="2201091"/>
                    <a:pt x="1940176" y="2133695"/>
                  </a:cubicBezTo>
                  <a:cubicBezTo>
                    <a:pt x="2246498" y="2000349"/>
                    <a:pt x="2532507" y="1823520"/>
                    <a:pt x="2783403" y="1609954"/>
                  </a:cubicBezTo>
                  <a:cubicBezTo>
                    <a:pt x="2908442" y="1502833"/>
                    <a:pt x="3024295" y="1385975"/>
                    <a:pt x="3128104" y="1260439"/>
                  </a:cubicBezTo>
                  <a:cubicBezTo>
                    <a:pt x="3232116" y="1135096"/>
                    <a:pt x="3323881" y="1000689"/>
                    <a:pt x="3400639" y="859052"/>
                  </a:cubicBezTo>
                  <a:cubicBezTo>
                    <a:pt x="3477399" y="717510"/>
                    <a:pt x="3541296" y="569316"/>
                    <a:pt x="3585595" y="415336"/>
                  </a:cubicBezTo>
                  <a:cubicBezTo>
                    <a:pt x="3607796" y="338540"/>
                    <a:pt x="3624638" y="260224"/>
                    <a:pt x="3635918" y="181137"/>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Freeform: Shape 22">
              <a:extLst>
                <a:ext uri="{FF2B5EF4-FFF2-40B4-BE49-F238E27FC236}">
                  <a16:creationId xmlns:a16="http://schemas.microsoft.com/office/drawing/2014/main" id="{1D7CE92F-1DE7-4252-A62C-77ACF8CF26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05" y="-1"/>
              <a:ext cx="3832270" cy="2876136"/>
            </a:xfrm>
            <a:custGeom>
              <a:avLst/>
              <a:gdLst>
                <a:gd name="connsiteX0" fmla="*/ 3800718 w 3832270"/>
                <a:gd name="connsiteY0" fmla="*/ 0 h 2876136"/>
                <a:gd name="connsiteX1" fmla="*/ 3832270 w 3832270"/>
                <a:gd name="connsiteY1" fmla="*/ 0 h 2876136"/>
                <a:gd name="connsiteX2" fmla="*/ 3824562 w 3832270"/>
                <a:gd name="connsiteY2" fmla="*/ 143769 h 2876136"/>
                <a:gd name="connsiteX3" fmla="*/ 3628155 w 3832270"/>
                <a:gd name="connsiteY3" fmla="*/ 922055 h 2876136"/>
                <a:gd name="connsiteX4" fmla="*/ 3514853 w 3832270"/>
                <a:gd name="connsiteY4" fmla="*/ 1169078 h 2876136"/>
                <a:gd name="connsiteX5" fmla="*/ 3379198 w 3832270"/>
                <a:gd name="connsiteY5" fmla="*/ 1407037 h 2876136"/>
                <a:gd name="connsiteX6" fmla="*/ 3043787 w 3832270"/>
                <a:gd name="connsiteY6" fmla="*/ 1848342 h 2876136"/>
                <a:gd name="connsiteX7" fmla="*/ 2845661 w 3832270"/>
                <a:gd name="connsiteY7" fmla="*/ 2047444 h 2876136"/>
                <a:gd name="connsiteX8" fmla="*/ 2793197 w 3832270"/>
                <a:gd name="connsiteY8" fmla="*/ 2094689 h 2876136"/>
                <a:gd name="connsiteX9" fmla="*/ 2739710 w 3832270"/>
                <a:gd name="connsiteY9" fmla="*/ 2140969 h 2876136"/>
                <a:gd name="connsiteX10" fmla="*/ 2629166 w 3832270"/>
                <a:gd name="connsiteY10" fmla="*/ 2229867 h 2876136"/>
                <a:gd name="connsiteX11" fmla="*/ 2145952 w 3832270"/>
                <a:gd name="connsiteY11" fmla="*/ 2535994 h 2876136"/>
                <a:gd name="connsiteX12" fmla="*/ 1034987 w 3832270"/>
                <a:gd name="connsiteY12" fmla="*/ 2863910 h 2876136"/>
                <a:gd name="connsiteX13" fmla="*/ 741909 w 3832270"/>
                <a:gd name="connsiteY13" fmla="*/ 2875939 h 2876136"/>
                <a:gd name="connsiteX14" fmla="*/ 450208 w 3832270"/>
                <a:gd name="connsiteY14" fmla="*/ 2857451 h 2876136"/>
                <a:gd name="connsiteX15" fmla="*/ 22215 w 3832270"/>
                <a:gd name="connsiteY15" fmla="*/ 2775923 h 2876136"/>
                <a:gd name="connsiteX16" fmla="*/ 0 w 3832270"/>
                <a:gd name="connsiteY16" fmla="*/ 2769256 h 2876136"/>
                <a:gd name="connsiteX17" fmla="*/ 0 w 3832270"/>
                <a:gd name="connsiteY17" fmla="*/ 2590612 h 2876136"/>
                <a:gd name="connsiteX18" fmla="*/ 199046 w 3832270"/>
                <a:gd name="connsiteY18" fmla="*/ 2627410 h 2876136"/>
                <a:gd name="connsiteX19" fmla="*/ 468174 w 3832270"/>
                <a:gd name="connsiteY19" fmla="*/ 2649670 h 2876136"/>
                <a:gd name="connsiteX20" fmla="*/ 1003650 w 3832270"/>
                <a:gd name="connsiteY20" fmla="*/ 2622480 h 2876136"/>
                <a:gd name="connsiteX21" fmla="*/ 1266489 w 3832270"/>
                <a:gd name="connsiteY21" fmla="*/ 2573982 h 2876136"/>
                <a:gd name="connsiteX22" fmla="*/ 1524223 w 3832270"/>
                <a:gd name="connsiteY22" fmla="*/ 2504657 h 2876136"/>
                <a:gd name="connsiteX23" fmla="*/ 1775731 w 3832270"/>
                <a:gd name="connsiteY23" fmla="*/ 2416243 h 2876136"/>
                <a:gd name="connsiteX24" fmla="*/ 2019789 w 3832270"/>
                <a:gd name="connsiteY24" fmla="*/ 2309412 h 2876136"/>
                <a:gd name="connsiteX25" fmla="*/ 2482486 w 3832270"/>
                <a:gd name="connsiteY25" fmla="*/ 2046962 h 2876136"/>
                <a:gd name="connsiteX26" fmla="*/ 2591908 w 3832270"/>
                <a:gd name="connsiteY26" fmla="*/ 1971371 h 2876136"/>
                <a:gd name="connsiteX27" fmla="*/ 2645702 w 3832270"/>
                <a:gd name="connsiteY27" fmla="*/ 1932321 h 2876136"/>
                <a:gd name="connsiteX28" fmla="*/ 2698779 w 3832270"/>
                <a:gd name="connsiteY28" fmla="*/ 1892309 h 2876136"/>
                <a:gd name="connsiteX29" fmla="*/ 2903537 w 3832270"/>
                <a:gd name="connsiteY29" fmla="*/ 1722516 h 2876136"/>
                <a:gd name="connsiteX30" fmla="*/ 3269061 w 3832270"/>
                <a:gd name="connsiteY30" fmla="*/ 1337327 h 2876136"/>
                <a:gd name="connsiteX31" fmla="*/ 3424928 w 3832270"/>
                <a:gd name="connsiteY31" fmla="*/ 1122508 h 2876136"/>
                <a:gd name="connsiteX32" fmla="*/ 3557622 w 3832270"/>
                <a:gd name="connsiteY32" fmla="*/ 893226 h 2876136"/>
                <a:gd name="connsiteX33" fmla="*/ 3587019 w 3832270"/>
                <a:gd name="connsiteY33" fmla="*/ 833929 h 2876136"/>
                <a:gd name="connsiteX34" fmla="*/ 3601310 w 3832270"/>
                <a:gd name="connsiteY34" fmla="*/ 804040 h 2876136"/>
                <a:gd name="connsiteX35" fmla="*/ 3614885 w 3832270"/>
                <a:gd name="connsiteY35" fmla="*/ 773861 h 2876136"/>
                <a:gd name="connsiteX36" fmla="*/ 3640812 w 3832270"/>
                <a:gd name="connsiteY36" fmla="*/ 713022 h 2876136"/>
                <a:gd name="connsiteX37" fmla="*/ 3665105 w 3832270"/>
                <a:gd name="connsiteY37" fmla="*/ 651506 h 2876136"/>
                <a:gd name="connsiteX38" fmla="*/ 3744110 w 3832270"/>
                <a:gd name="connsiteY38" fmla="*/ 399567 h 2876136"/>
                <a:gd name="connsiteX39" fmla="*/ 3792123 w 3832270"/>
                <a:gd name="connsiteY39" fmla="*/ 140444 h 28761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832270" h="2876136">
                  <a:moveTo>
                    <a:pt x="3800718" y="0"/>
                  </a:moveTo>
                  <a:lnTo>
                    <a:pt x="3832270" y="0"/>
                  </a:lnTo>
                  <a:lnTo>
                    <a:pt x="3824562" y="143769"/>
                  </a:lnTo>
                  <a:cubicBezTo>
                    <a:pt x="3797131" y="409191"/>
                    <a:pt x="3730585" y="671345"/>
                    <a:pt x="3628155" y="922055"/>
                  </a:cubicBezTo>
                  <a:cubicBezTo>
                    <a:pt x="3593858" y="1005553"/>
                    <a:pt x="3556704" y="1088280"/>
                    <a:pt x="3514853" y="1169078"/>
                  </a:cubicBezTo>
                  <a:cubicBezTo>
                    <a:pt x="3473616" y="1250166"/>
                    <a:pt x="3428194" y="1329517"/>
                    <a:pt x="3379198" y="1407037"/>
                  </a:cubicBezTo>
                  <a:cubicBezTo>
                    <a:pt x="3281106" y="1561980"/>
                    <a:pt x="3169132" y="1710174"/>
                    <a:pt x="3043787" y="1848342"/>
                  </a:cubicBezTo>
                  <a:cubicBezTo>
                    <a:pt x="2980806" y="1917184"/>
                    <a:pt x="2915071" y="1984001"/>
                    <a:pt x="2845661" y="2047444"/>
                  </a:cubicBezTo>
                  <a:cubicBezTo>
                    <a:pt x="2828411" y="2063450"/>
                    <a:pt x="2811060" y="2079263"/>
                    <a:pt x="2793197" y="2094689"/>
                  </a:cubicBezTo>
                  <a:cubicBezTo>
                    <a:pt x="2775436" y="2110213"/>
                    <a:pt x="2757982" y="2126025"/>
                    <a:pt x="2739710" y="2140969"/>
                  </a:cubicBezTo>
                  <a:cubicBezTo>
                    <a:pt x="2703576" y="2171341"/>
                    <a:pt x="2666524" y="2200749"/>
                    <a:pt x="2629166" y="2229867"/>
                  </a:cubicBezTo>
                  <a:cubicBezTo>
                    <a:pt x="2479015" y="2345569"/>
                    <a:pt x="2316821" y="2448061"/>
                    <a:pt x="2145952" y="2535994"/>
                  </a:cubicBezTo>
                  <a:cubicBezTo>
                    <a:pt x="1804312" y="2711957"/>
                    <a:pt x="1424600" y="2826982"/>
                    <a:pt x="1034987" y="2863910"/>
                  </a:cubicBezTo>
                  <a:cubicBezTo>
                    <a:pt x="937762" y="2873167"/>
                    <a:pt x="839720" y="2877096"/>
                    <a:pt x="741909" y="2875939"/>
                  </a:cubicBezTo>
                  <a:cubicBezTo>
                    <a:pt x="644097" y="2874782"/>
                    <a:pt x="546515" y="2868539"/>
                    <a:pt x="450208" y="2857451"/>
                  </a:cubicBezTo>
                  <a:cubicBezTo>
                    <a:pt x="305520" y="2840674"/>
                    <a:pt x="162095" y="2813810"/>
                    <a:pt x="22215" y="2775923"/>
                  </a:cubicBezTo>
                  <a:lnTo>
                    <a:pt x="0" y="2769256"/>
                  </a:lnTo>
                  <a:lnTo>
                    <a:pt x="0" y="2590612"/>
                  </a:lnTo>
                  <a:lnTo>
                    <a:pt x="199046" y="2627410"/>
                  </a:lnTo>
                  <a:cubicBezTo>
                    <a:pt x="288321" y="2639209"/>
                    <a:pt x="378197" y="2646537"/>
                    <a:pt x="468174" y="2649670"/>
                  </a:cubicBezTo>
                  <a:cubicBezTo>
                    <a:pt x="648333" y="2656805"/>
                    <a:pt x="826655" y="2647163"/>
                    <a:pt x="1003650" y="2622480"/>
                  </a:cubicBezTo>
                  <a:cubicBezTo>
                    <a:pt x="1091943" y="2609658"/>
                    <a:pt x="1179725" y="2593747"/>
                    <a:pt x="1266489" y="2573982"/>
                  </a:cubicBezTo>
                  <a:cubicBezTo>
                    <a:pt x="1353250" y="2553927"/>
                    <a:pt x="1439298" y="2531076"/>
                    <a:pt x="1524223" y="2504657"/>
                  </a:cubicBezTo>
                  <a:cubicBezTo>
                    <a:pt x="1609149" y="2478336"/>
                    <a:pt x="1693052" y="2448833"/>
                    <a:pt x="1775731" y="2416243"/>
                  </a:cubicBezTo>
                  <a:cubicBezTo>
                    <a:pt x="1858309" y="2383557"/>
                    <a:pt x="1939764" y="2347882"/>
                    <a:pt x="2019789" y="2309412"/>
                  </a:cubicBezTo>
                  <a:cubicBezTo>
                    <a:pt x="2179839" y="2232567"/>
                    <a:pt x="2334583" y="2144923"/>
                    <a:pt x="2482486" y="2046962"/>
                  </a:cubicBezTo>
                  <a:cubicBezTo>
                    <a:pt x="2519334" y="2022376"/>
                    <a:pt x="2556081" y="1997403"/>
                    <a:pt x="2591908" y="1971371"/>
                  </a:cubicBezTo>
                  <a:cubicBezTo>
                    <a:pt x="2610077" y="1958644"/>
                    <a:pt x="2627838" y="1945434"/>
                    <a:pt x="2645702" y="1932321"/>
                  </a:cubicBezTo>
                  <a:cubicBezTo>
                    <a:pt x="2663666" y="1919305"/>
                    <a:pt x="2681325" y="1905903"/>
                    <a:pt x="2698779" y="1892309"/>
                  </a:cubicBezTo>
                  <a:cubicBezTo>
                    <a:pt x="2768903" y="1838025"/>
                    <a:pt x="2837496" y="1781717"/>
                    <a:pt x="2903537" y="1722516"/>
                  </a:cubicBezTo>
                  <a:cubicBezTo>
                    <a:pt x="3035926" y="1604501"/>
                    <a:pt x="3158720" y="1475784"/>
                    <a:pt x="3269061" y="1337327"/>
                  </a:cubicBezTo>
                  <a:cubicBezTo>
                    <a:pt x="3324182" y="1268099"/>
                    <a:pt x="3376341" y="1196461"/>
                    <a:pt x="3424928" y="1122508"/>
                  </a:cubicBezTo>
                  <a:cubicBezTo>
                    <a:pt x="3472697" y="1048170"/>
                    <a:pt x="3517814" y="972000"/>
                    <a:pt x="3557622" y="893226"/>
                  </a:cubicBezTo>
                  <a:cubicBezTo>
                    <a:pt x="3567931" y="873654"/>
                    <a:pt x="3577526" y="853791"/>
                    <a:pt x="3587019" y="833929"/>
                  </a:cubicBezTo>
                  <a:lnTo>
                    <a:pt x="3601310" y="804040"/>
                  </a:lnTo>
                  <a:lnTo>
                    <a:pt x="3614885" y="773861"/>
                  </a:lnTo>
                  <a:cubicBezTo>
                    <a:pt x="3623766" y="753709"/>
                    <a:pt x="3632748" y="733559"/>
                    <a:pt x="3640812" y="713022"/>
                  </a:cubicBezTo>
                  <a:cubicBezTo>
                    <a:pt x="3648876" y="692485"/>
                    <a:pt x="3657756" y="672236"/>
                    <a:pt x="3665105" y="651506"/>
                  </a:cubicBezTo>
                  <a:cubicBezTo>
                    <a:pt x="3696544" y="569166"/>
                    <a:pt x="3723185" y="485089"/>
                    <a:pt x="3744110" y="399567"/>
                  </a:cubicBezTo>
                  <a:cubicBezTo>
                    <a:pt x="3765341" y="314238"/>
                    <a:pt x="3781392" y="227654"/>
                    <a:pt x="3792123" y="140444"/>
                  </a:cubicBezTo>
                  <a:close/>
                </a:path>
              </a:pathLst>
            </a:custGeom>
            <a:gradFill>
              <a:gsLst>
                <a:gs pos="2000">
                  <a:schemeClr val="bg1">
                    <a:alpha val="10000"/>
                  </a:schemeClr>
                </a:gs>
                <a:gs pos="16000">
                  <a:schemeClr val="accent6">
                    <a:alpha val="10000"/>
                  </a:schemeClr>
                </a:gs>
                <a:gs pos="100000">
                  <a:schemeClr val="bg1">
                    <a:alpha val="10000"/>
                  </a:schemeClr>
                </a:gs>
                <a:gs pos="85000">
                  <a:schemeClr val="accent1">
                    <a:alpha val="10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5" name="Content Placeholder 2">
            <a:extLst>
              <a:ext uri="{FF2B5EF4-FFF2-40B4-BE49-F238E27FC236}">
                <a16:creationId xmlns:a16="http://schemas.microsoft.com/office/drawing/2014/main" id="{C1D6C0B3-72F5-913B-0C5D-8514816F016C}"/>
              </a:ext>
            </a:extLst>
          </p:cNvPr>
          <p:cNvGraphicFramePr>
            <a:graphicFrameLocks noGrp="1"/>
          </p:cNvGraphicFramePr>
          <p:nvPr>
            <p:ph idx="1"/>
            <p:extLst>
              <p:ext uri="{D42A27DB-BD31-4B8C-83A1-F6EECF244321}">
                <p14:modId xmlns:p14="http://schemas.microsoft.com/office/powerpoint/2010/main" val="2424531220"/>
              </p:ext>
            </p:extLst>
          </p:nvPr>
        </p:nvGraphicFramePr>
        <p:xfrm>
          <a:off x="1036320" y="2543633"/>
          <a:ext cx="10119360" cy="356616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579710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CE82F73-9791-9D93-CC9C-8ABCEDE36458}"/>
              </a:ext>
            </a:extLst>
          </p:cNvPr>
          <p:cNvSpPr>
            <a:spLocks noGrp="1"/>
          </p:cNvSpPr>
          <p:nvPr>
            <p:ph type="title"/>
          </p:nvPr>
        </p:nvSpPr>
        <p:spPr>
          <a:xfrm>
            <a:off x="630936" y="639520"/>
            <a:ext cx="3429000" cy="1719072"/>
          </a:xfrm>
        </p:spPr>
        <p:txBody>
          <a:bodyPr anchor="b">
            <a:normAutofit/>
          </a:bodyPr>
          <a:lstStyle/>
          <a:p>
            <a:r>
              <a:rPr lang="en-US" sz="5400" dirty="0"/>
              <a:t>May 1972</a:t>
            </a:r>
          </a:p>
        </p:txBody>
      </p:sp>
      <p:sp>
        <p:nvSpPr>
          <p:cNvPr id="11"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08EDDD03-19F6-40D9-E5FF-B58CD831EC91}"/>
              </a:ext>
            </a:extLst>
          </p:cNvPr>
          <p:cNvSpPr>
            <a:spLocks noGrp="1"/>
          </p:cNvSpPr>
          <p:nvPr>
            <p:ph idx="1"/>
          </p:nvPr>
        </p:nvSpPr>
        <p:spPr>
          <a:xfrm>
            <a:off x="630936" y="2807208"/>
            <a:ext cx="3429000" cy="3410712"/>
          </a:xfrm>
        </p:spPr>
        <p:txBody>
          <a:bodyPr anchor="t">
            <a:normAutofit/>
          </a:bodyPr>
          <a:lstStyle/>
          <a:p>
            <a:r>
              <a:rPr lang="en-US" sz="2200" b="1" u="sng" dirty="0"/>
              <a:t>Democratic National Committee</a:t>
            </a:r>
          </a:p>
          <a:p>
            <a:pPr lvl="1"/>
            <a:r>
              <a:rPr lang="en-US" sz="2200" dirty="0"/>
              <a:t>Appoints Lawrence O’Brien as DNC Director</a:t>
            </a:r>
          </a:p>
          <a:p>
            <a:pPr lvl="1"/>
            <a:r>
              <a:rPr lang="en-US" sz="2200" dirty="0">
                <a:highlight>
                  <a:srgbClr val="FFFF00"/>
                </a:highlight>
              </a:rPr>
              <a:t>Previously, O’Brien had been Howard Hughes’ Washington D.C. lobbyist for 30 </a:t>
            </a:r>
            <a:r>
              <a:rPr lang="en-US" sz="2200" dirty="0" err="1">
                <a:highlight>
                  <a:srgbClr val="FFFF00"/>
                </a:highlight>
              </a:rPr>
              <a:t>yrs</a:t>
            </a:r>
            <a:endParaRPr lang="en-US" sz="2200" dirty="0">
              <a:highlight>
                <a:srgbClr val="FFFF00"/>
              </a:highlight>
            </a:endParaRPr>
          </a:p>
        </p:txBody>
      </p:sp>
      <p:pic>
        <p:nvPicPr>
          <p:cNvPr id="4" name="Picture 3">
            <a:extLst>
              <a:ext uri="{FF2B5EF4-FFF2-40B4-BE49-F238E27FC236}">
                <a16:creationId xmlns:a16="http://schemas.microsoft.com/office/drawing/2014/main" id="{217EE0BC-1D78-4DAB-709E-673B034DCD66}"/>
              </a:ext>
            </a:extLst>
          </p:cNvPr>
          <p:cNvPicPr>
            <a:picLocks noChangeAspect="1"/>
          </p:cNvPicPr>
          <p:nvPr/>
        </p:nvPicPr>
        <p:blipFill>
          <a:blip r:embed="rId2"/>
          <a:stretch>
            <a:fillRect/>
          </a:stretch>
        </p:blipFill>
        <p:spPr>
          <a:xfrm>
            <a:off x="5987989" y="640080"/>
            <a:ext cx="4236334" cy="5577840"/>
          </a:xfrm>
          <a:prstGeom prst="rect">
            <a:avLst/>
          </a:prstGeom>
        </p:spPr>
      </p:pic>
    </p:spTree>
    <p:extLst>
      <p:ext uri="{BB962C8B-B14F-4D97-AF65-F5344CB8AC3E}">
        <p14:creationId xmlns:p14="http://schemas.microsoft.com/office/powerpoint/2010/main" val="2089770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5DB3719-6FDC-4E5D-891D-FF40B7300F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44E0A20-7F07-3658-C70F-8091ADC14E6F}"/>
              </a:ext>
            </a:extLst>
          </p:cNvPr>
          <p:cNvSpPr>
            <a:spLocks noGrp="1"/>
          </p:cNvSpPr>
          <p:nvPr>
            <p:ph type="title"/>
          </p:nvPr>
        </p:nvSpPr>
        <p:spPr>
          <a:xfrm>
            <a:off x="838200" y="365125"/>
            <a:ext cx="10515600" cy="1325563"/>
          </a:xfrm>
        </p:spPr>
        <p:txBody>
          <a:bodyPr>
            <a:normAutofit/>
          </a:bodyPr>
          <a:lstStyle/>
          <a:p>
            <a:r>
              <a:rPr lang="en-US" sz="5400" dirty="0"/>
              <a:t>June 17, 1972</a:t>
            </a:r>
          </a:p>
        </p:txBody>
      </p:sp>
      <p:sp>
        <p:nvSpPr>
          <p:cNvPr id="11" name="sketch line">
            <a:extLst>
              <a:ext uri="{FF2B5EF4-FFF2-40B4-BE49-F238E27FC236}">
                <a16:creationId xmlns:a16="http://schemas.microsoft.com/office/drawing/2014/main" id="{E0CBAC23-2E3F-4A90-BA59-F8299F6A5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1865313"/>
            <a:ext cx="10424160" cy="18288"/>
          </a:xfrm>
          <a:custGeom>
            <a:avLst/>
            <a:gdLst>
              <a:gd name="connsiteX0" fmla="*/ 0 w 10424160"/>
              <a:gd name="connsiteY0" fmla="*/ 0 h 18288"/>
              <a:gd name="connsiteX1" fmla="*/ 903427 w 10424160"/>
              <a:gd name="connsiteY1" fmla="*/ 0 h 18288"/>
              <a:gd name="connsiteX2" fmla="*/ 1389888 w 10424160"/>
              <a:gd name="connsiteY2" fmla="*/ 0 h 18288"/>
              <a:gd name="connsiteX3" fmla="*/ 2189074 w 10424160"/>
              <a:gd name="connsiteY3" fmla="*/ 0 h 18288"/>
              <a:gd name="connsiteX4" fmla="*/ 2675534 w 10424160"/>
              <a:gd name="connsiteY4" fmla="*/ 0 h 18288"/>
              <a:gd name="connsiteX5" fmla="*/ 3370478 w 10424160"/>
              <a:gd name="connsiteY5" fmla="*/ 0 h 18288"/>
              <a:gd name="connsiteX6" fmla="*/ 4169664 w 10424160"/>
              <a:gd name="connsiteY6" fmla="*/ 0 h 18288"/>
              <a:gd name="connsiteX7" fmla="*/ 4551883 w 10424160"/>
              <a:gd name="connsiteY7" fmla="*/ 0 h 18288"/>
              <a:gd name="connsiteX8" fmla="*/ 4934102 w 10424160"/>
              <a:gd name="connsiteY8" fmla="*/ 0 h 18288"/>
              <a:gd name="connsiteX9" fmla="*/ 5837530 w 10424160"/>
              <a:gd name="connsiteY9" fmla="*/ 0 h 18288"/>
              <a:gd name="connsiteX10" fmla="*/ 6532474 w 10424160"/>
              <a:gd name="connsiteY10" fmla="*/ 0 h 18288"/>
              <a:gd name="connsiteX11" fmla="*/ 6914693 w 10424160"/>
              <a:gd name="connsiteY11" fmla="*/ 0 h 18288"/>
              <a:gd name="connsiteX12" fmla="*/ 7609637 w 10424160"/>
              <a:gd name="connsiteY12" fmla="*/ 0 h 18288"/>
              <a:gd name="connsiteX13" fmla="*/ 8513064 w 10424160"/>
              <a:gd name="connsiteY13" fmla="*/ 0 h 18288"/>
              <a:gd name="connsiteX14" fmla="*/ 9103766 w 10424160"/>
              <a:gd name="connsiteY14" fmla="*/ 0 h 18288"/>
              <a:gd name="connsiteX15" fmla="*/ 9694469 w 10424160"/>
              <a:gd name="connsiteY15" fmla="*/ 0 h 18288"/>
              <a:gd name="connsiteX16" fmla="*/ 10424160 w 10424160"/>
              <a:gd name="connsiteY16" fmla="*/ 0 h 18288"/>
              <a:gd name="connsiteX17" fmla="*/ 10424160 w 10424160"/>
              <a:gd name="connsiteY17" fmla="*/ 18288 h 18288"/>
              <a:gd name="connsiteX18" fmla="*/ 9729216 w 10424160"/>
              <a:gd name="connsiteY18" fmla="*/ 18288 h 18288"/>
              <a:gd name="connsiteX19" fmla="*/ 8930030 w 10424160"/>
              <a:gd name="connsiteY19" fmla="*/ 18288 h 18288"/>
              <a:gd name="connsiteX20" fmla="*/ 8130845 w 10424160"/>
              <a:gd name="connsiteY20" fmla="*/ 18288 h 18288"/>
              <a:gd name="connsiteX21" fmla="*/ 7644384 w 10424160"/>
              <a:gd name="connsiteY21" fmla="*/ 18288 h 18288"/>
              <a:gd name="connsiteX22" fmla="*/ 6740957 w 10424160"/>
              <a:gd name="connsiteY22" fmla="*/ 18288 h 18288"/>
              <a:gd name="connsiteX23" fmla="*/ 6046013 w 10424160"/>
              <a:gd name="connsiteY23" fmla="*/ 18288 h 18288"/>
              <a:gd name="connsiteX24" fmla="*/ 5663794 w 10424160"/>
              <a:gd name="connsiteY24" fmla="*/ 18288 h 18288"/>
              <a:gd name="connsiteX25" fmla="*/ 4968850 w 10424160"/>
              <a:gd name="connsiteY25" fmla="*/ 18288 h 18288"/>
              <a:gd name="connsiteX26" fmla="*/ 4378147 w 10424160"/>
              <a:gd name="connsiteY26" fmla="*/ 18288 h 18288"/>
              <a:gd name="connsiteX27" fmla="*/ 3787445 w 10424160"/>
              <a:gd name="connsiteY27" fmla="*/ 18288 h 18288"/>
              <a:gd name="connsiteX28" fmla="*/ 3196742 w 10424160"/>
              <a:gd name="connsiteY28" fmla="*/ 18288 h 18288"/>
              <a:gd name="connsiteX29" fmla="*/ 2606040 w 10424160"/>
              <a:gd name="connsiteY29" fmla="*/ 18288 h 18288"/>
              <a:gd name="connsiteX30" fmla="*/ 1806854 w 10424160"/>
              <a:gd name="connsiteY30" fmla="*/ 18288 h 18288"/>
              <a:gd name="connsiteX31" fmla="*/ 1111910 w 10424160"/>
              <a:gd name="connsiteY31" fmla="*/ 18288 h 18288"/>
              <a:gd name="connsiteX32" fmla="*/ 729691 w 10424160"/>
              <a:gd name="connsiteY32" fmla="*/ 18288 h 18288"/>
              <a:gd name="connsiteX33" fmla="*/ 0 w 10424160"/>
              <a:gd name="connsiteY33" fmla="*/ 18288 h 18288"/>
              <a:gd name="connsiteX34" fmla="*/ 0 w 10424160"/>
              <a:gd name="connsiteY3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4160" h="18288" fill="none" extrusionOk="0">
                <a:moveTo>
                  <a:pt x="0" y="0"/>
                </a:moveTo>
                <a:cubicBezTo>
                  <a:pt x="251416" y="-3874"/>
                  <a:pt x="479411" y="-20508"/>
                  <a:pt x="903427" y="0"/>
                </a:cubicBezTo>
                <a:cubicBezTo>
                  <a:pt x="1327443" y="20508"/>
                  <a:pt x="1177990" y="-7387"/>
                  <a:pt x="1389888" y="0"/>
                </a:cubicBezTo>
                <a:cubicBezTo>
                  <a:pt x="1601786" y="7387"/>
                  <a:pt x="1928602" y="-6697"/>
                  <a:pt x="2189074" y="0"/>
                </a:cubicBezTo>
                <a:cubicBezTo>
                  <a:pt x="2449546" y="6697"/>
                  <a:pt x="2440085" y="-21144"/>
                  <a:pt x="2675534" y="0"/>
                </a:cubicBezTo>
                <a:cubicBezTo>
                  <a:pt x="2910983" y="21144"/>
                  <a:pt x="3026158" y="-11124"/>
                  <a:pt x="3370478" y="0"/>
                </a:cubicBezTo>
                <a:cubicBezTo>
                  <a:pt x="3714798" y="11124"/>
                  <a:pt x="3864539" y="-10660"/>
                  <a:pt x="4169664" y="0"/>
                </a:cubicBezTo>
                <a:cubicBezTo>
                  <a:pt x="4474789" y="10660"/>
                  <a:pt x="4471218" y="16488"/>
                  <a:pt x="4551883" y="0"/>
                </a:cubicBezTo>
                <a:cubicBezTo>
                  <a:pt x="4632548" y="-16488"/>
                  <a:pt x="4786830" y="7986"/>
                  <a:pt x="4934102" y="0"/>
                </a:cubicBezTo>
                <a:cubicBezTo>
                  <a:pt x="5081374" y="-7986"/>
                  <a:pt x="5575881" y="-33003"/>
                  <a:pt x="5837530" y="0"/>
                </a:cubicBezTo>
                <a:cubicBezTo>
                  <a:pt x="6099179" y="33003"/>
                  <a:pt x="6305895" y="14170"/>
                  <a:pt x="6532474" y="0"/>
                </a:cubicBezTo>
                <a:cubicBezTo>
                  <a:pt x="6759053" y="-14170"/>
                  <a:pt x="6726707" y="16121"/>
                  <a:pt x="6914693" y="0"/>
                </a:cubicBezTo>
                <a:cubicBezTo>
                  <a:pt x="7102679" y="-16121"/>
                  <a:pt x="7397857" y="32594"/>
                  <a:pt x="7609637" y="0"/>
                </a:cubicBezTo>
                <a:cubicBezTo>
                  <a:pt x="7821417" y="-32594"/>
                  <a:pt x="8141235" y="-3745"/>
                  <a:pt x="8513064" y="0"/>
                </a:cubicBezTo>
                <a:cubicBezTo>
                  <a:pt x="8884893" y="3745"/>
                  <a:pt x="8877548" y="3359"/>
                  <a:pt x="9103766" y="0"/>
                </a:cubicBezTo>
                <a:cubicBezTo>
                  <a:pt x="9329984" y="-3359"/>
                  <a:pt x="9545570" y="-17843"/>
                  <a:pt x="9694469" y="0"/>
                </a:cubicBezTo>
                <a:cubicBezTo>
                  <a:pt x="9843368" y="17843"/>
                  <a:pt x="10162477" y="-1217"/>
                  <a:pt x="10424160" y="0"/>
                </a:cubicBezTo>
                <a:cubicBezTo>
                  <a:pt x="10424498" y="7640"/>
                  <a:pt x="10423710" y="11289"/>
                  <a:pt x="10424160" y="18288"/>
                </a:cubicBezTo>
                <a:cubicBezTo>
                  <a:pt x="10184680" y="20716"/>
                  <a:pt x="10034768" y="-9357"/>
                  <a:pt x="9729216" y="18288"/>
                </a:cubicBezTo>
                <a:cubicBezTo>
                  <a:pt x="9423664" y="45933"/>
                  <a:pt x="9309220" y="36372"/>
                  <a:pt x="8930030" y="18288"/>
                </a:cubicBezTo>
                <a:cubicBezTo>
                  <a:pt x="8550840" y="204"/>
                  <a:pt x="8513376" y="34707"/>
                  <a:pt x="8130845" y="18288"/>
                </a:cubicBezTo>
                <a:cubicBezTo>
                  <a:pt x="7748315" y="1869"/>
                  <a:pt x="7864674" y="19659"/>
                  <a:pt x="7644384" y="18288"/>
                </a:cubicBezTo>
                <a:cubicBezTo>
                  <a:pt x="7424094" y="16917"/>
                  <a:pt x="6947001" y="55680"/>
                  <a:pt x="6740957" y="18288"/>
                </a:cubicBezTo>
                <a:cubicBezTo>
                  <a:pt x="6534913" y="-19104"/>
                  <a:pt x="6313809" y="33391"/>
                  <a:pt x="6046013" y="18288"/>
                </a:cubicBezTo>
                <a:cubicBezTo>
                  <a:pt x="5778217" y="3185"/>
                  <a:pt x="5786775" y="1439"/>
                  <a:pt x="5663794" y="18288"/>
                </a:cubicBezTo>
                <a:cubicBezTo>
                  <a:pt x="5540813" y="35137"/>
                  <a:pt x="5204724" y="25434"/>
                  <a:pt x="4968850" y="18288"/>
                </a:cubicBezTo>
                <a:cubicBezTo>
                  <a:pt x="4732976" y="11142"/>
                  <a:pt x="4559928" y="34568"/>
                  <a:pt x="4378147" y="18288"/>
                </a:cubicBezTo>
                <a:cubicBezTo>
                  <a:pt x="4196366" y="2008"/>
                  <a:pt x="3992200" y="35409"/>
                  <a:pt x="3787445" y="18288"/>
                </a:cubicBezTo>
                <a:cubicBezTo>
                  <a:pt x="3582690" y="1167"/>
                  <a:pt x="3488876" y="-7583"/>
                  <a:pt x="3196742" y="18288"/>
                </a:cubicBezTo>
                <a:cubicBezTo>
                  <a:pt x="2904608" y="44159"/>
                  <a:pt x="2729828" y="45906"/>
                  <a:pt x="2606040" y="18288"/>
                </a:cubicBezTo>
                <a:cubicBezTo>
                  <a:pt x="2482252" y="-9330"/>
                  <a:pt x="2000672" y="-5498"/>
                  <a:pt x="1806854" y="18288"/>
                </a:cubicBezTo>
                <a:cubicBezTo>
                  <a:pt x="1613036" y="42074"/>
                  <a:pt x="1310933" y="-4240"/>
                  <a:pt x="1111910" y="18288"/>
                </a:cubicBezTo>
                <a:cubicBezTo>
                  <a:pt x="912887" y="40816"/>
                  <a:pt x="891560" y="1701"/>
                  <a:pt x="729691" y="18288"/>
                </a:cubicBezTo>
                <a:cubicBezTo>
                  <a:pt x="567822" y="34875"/>
                  <a:pt x="203025" y="34462"/>
                  <a:pt x="0" y="18288"/>
                </a:cubicBezTo>
                <a:cubicBezTo>
                  <a:pt x="-82" y="11708"/>
                  <a:pt x="-178" y="8956"/>
                  <a:pt x="0" y="0"/>
                </a:cubicBezTo>
                <a:close/>
              </a:path>
              <a:path w="10424160" h="18288" stroke="0" extrusionOk="0">
                <a:moveTo>
                  <a:pt x="0" y="0"/>
                </a:moveTo>
                <a:cubicBezTo>
                  <a:pt x="119910" y="17195"/>
                  <a:pt x="345032" y="1652"/>
                  <a:pt x="590702" y="0"/>
                </a:cubicBezTo>
                <a:cubicBezTo>
                  <a:pt x="836372" y="-1652"/>
                  <a:pt x="830717" y="-10944"/>
                  <a:pt x="972922" y="0"/>
                </a:cubicBezTo>
                <a:cubicBezTo>
                  <a:pt x="1115127" y="10944"/>
                  <a:pt x="1638708" y="17269"/>
                  <a:pt x="1876349" y="0"/>
                </a:cubicBezTo>
                <a:cubicBezTo>
                  <a:pt x="2113990" y="-17269"/>
                  <a:pt x="2263529" y="27642"/>
                  <a:pt x="2467051" y="0"/>
                </a:cubicBezTo>
                <a:cubicBezTo>
                  <a:pt x="2670573" y="-27642"/>
                  <a:pt x="2867743" y="-1552"/>
                  <a:pt x="3057754" y="0"/>
                </a:cubicBezTo>
                <a:cubicBezTo>
                  <a:pt x="3247765" y="1552"/>
                  <a:pt x="3729099" y="45169"/>
                  <a:pt x="3961181" y="0"/>
                </a:cubicBezTo>
                <a:cubicBezTo>
                  <a:pt x="4193263" y="-45169"/>
                  <a:pt x="4313735" y="4067"/>
                  <a:pt x="4447642" y="0"/>
                </a:cubicBezTo>
                <a:cubicBezTo>
                  <a:pt x="4581549" y="-4067"/>
                  <a:pt x="5123626" y="11867"/>
                  <a:pt x="5351069" y="0"/>
                </a:cubicBezTo>
                <a:cubicBezTo>
                  <a:pt x="5578512" y="-11867"/>
                  <a:pt x="6044105" y="-19983"/>
                  <a:pt x="6254496" y="0"/>
                </a:cubicBezTo>
                <a:cubicBezTo>
                  <a:pt x="6464887" y="19983"/>
                  <a:pt x="6664731" y="4232"/>
                  <a:pt x="6949440" y="0"/>
                </a:cubicBezTo>
                <a:cubicBezTo>
                  <a:pt x="7234149" y="-4232"/>
                  <a:pt x="7497205" y="28731"/>
                  <a:pt x="7852867" y="0"/>
                </a:cubicBezTo>
                <a:cubicBezTo>
                  <a:pt x="8208529" y="-28731"/>
                  <a:pt x="8287556" y="2616"/>
                  <a:pt x="8443570" y="0"/>
                </a:cubicBezTo>
                <a:cubicBezTo>
                  <a:pt x="8599584" y="-2616"/>
                  <a:pt x="8871283" y="-14113"/>
                  <a:pt x="9034272" y="0"/>
                </a:cubicBezTo>
                <a:cubicBezTo>
                  <a:pt x="9197261" y="14113"/>
                  <a:pt x="9604978" y="-35623"/>
                  <a:pt x="9833458" y="0"/>
                </a:cubicBezTo>
                <a:cubicBezTo>
                  <a:pt x="10061938" y="35623"/>
                  <a:pt x="10231944" y="-8194"/>
                  <a:pt x="10424160" y="0"/>
                </a:cubicBezTo>
                <a:cubicBezTo>
                  <a:pt x="10424285" y="4395"/>
                  <a:pt x="10424085" y="9776"/>
                  <a:pt x="10424160" y="18288"/>
                </a:cubicBezTo>
                <a:cubicBezTo>
                  <a:pt x="10058736" y="-5772"/>
                  <a:pt x="9942989" y="-18764"/>
                  <a:pt x="9624974" y="18288"/>
                </a:cubicBezTo>
                <a:cubicBezTo>
                  <a:pt x="9306959" y="55340"/>
                  <a:pt x="9229263" y="24995"/>
                  <a:pt x="8930030" y="18288"/>
                </a:cubicBezTo>
                <a:cubicBezTo>
                  <a:pt x="8630797" y="11581"/>
                  <a:pt x="8647263" y="10931"/>
                  <a:pt x="8547811" y="18288"/>
                </a:cubicBezTo>
                <a:cubicBezTo>
                  <a:pt x="8448359" y="25645"/>
                  <a:pt x="8173221" y="219"/>
                  <a:pt x="8061350" y="18288"/>
                </a:cubicBezTo>
                <a:cubicBezTo>
                  <a:pt x="7949479" y="36357"/>
                  <a:pt x="7437002" y="17516"/>
                  <a:pt x="7157923" y="18288"/>
                </a:cubicBezTo>
                <a:cubicBezTo>
                  <a:pt x="6878844" y="19060"/>
                  <a:pt x="6610241" y="8864"/>
                  <a:pt x="6462979" y="18288"/>
                </a:cubicBezTo>
                <a:cubicBezTo>
                  <a:pt x="6315717" y="27712"/>
                  <a:pt x="6124879" y="4989"/>
                  <a:pt x="5976518" y="18288"/>
                </a:cubicBezTo>
                <a:cubicBezTo>
                  <a:pt x="5828157" y="31587"/>
                  <a:pt x="5566880" y="7112"/>
                  <a:pt x="5281574" y="18288"/>
                </a:cubicBezTo>
                <a:cubicBezTo>
                  <a:pt x="4996268" y="29464"/>
                  <a:pt x="5085614" y="20493"/>
                  <a:pt x="4899355" y="18288"/>
                </a:cubicBezTo>
                <a:cubicBezTo>
                  <a:pt x="4713096" y="16083"/>
                  <a:pt x="4606138" y="34359"/>
                  <a:pt x="4517136" y="18288"/>
                </a:cubicBezTo>
                <a:cubicBezTo>
                  <a:pt x="4428134" y="2217"/>
                  <a:pt x="4125335" y="52414"/>
                  <a:pt x="3822192" y="18288"/>
                </a:cubicBezTo>
                <a:cubicBezTo>
                  <a:pt x="3519049" y="-15838"/>
                  <a:pt x="3453132" y="3859"/>
                  <a:pt x="3335731" y="18288"/>
                </a:cubicBezTo>
                <a:cubicBezTo>
                  <a:pt x="3218330" y="32717"/>
                  <a:pt x="2718749" y="-13936"/>
                  <a:pt x="2536546" y="18288"/>
                </a:cubicBezTo>
                <a:cubicBezTo>
                  <a:pt x="2354343" y="50512"/>
                  <a:pt x="2190669" y="3238"/>
                  <a:pt x="2050085" y="18288"/>
                </a:cubicBezTo>
                <a:cubicBezTo>
                  <a:pt x="1909501" y="33338"/>
                  <a:pt x="1520975" y="3062"/>
                  <a:pt x="1250899" y="18288"/>
                </a:cubicBezTo>
                <a:cubicBezTo>
                  <a:pt x="980823" y="33514"/>
                  <a:pt x="992936" y="28036"/>
                  <a:pt x="868680" y="18288"/>
                </a:cubicBezTo>
                <a:cubicBezTo>
                  <a:pt x="744424" y="8540"/>
                  <a:pt x="230364" y="33365"/>
                  <a:pt x="0" y="18288"/>
                </a:cubicBezTo>
                <a:cubicBezTo>
                  <a:pt x="-504" y="12101"/>
                  <a:pt x="-591" y="7719"/>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E7594B39-4EEB-27E3-5E09-F502A66E2D32}"/>
              </a:ext>
            </a:extLst>
          </p:cNvPr>
          <p:cNvGraphicFramePr>
            <a:graphicFrameLocks noGrp="1"/>
          </p:cNvGraphicFramePr>
          <p:nvPr>
            <p:ph idx="1"/>
            <p:extLst>
              <p:ext uri="{D42A27DB-BD31-4B8C-83A1-F6EECF244321}">
                <p14:modId xmlns:p14="http://schemas.microsoft.com/office/powerpoint/2010/main" val="3856374601"/>
              </p:ext>
            </p:extLst>
          </p:nvPr>
        </p:nvGraphicFramePr>
        <p:xfrm>
          <a:off x="838200" y="2228087"/>
          <a:ext cx="10515600" cy="39488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158487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35DB3719-6FDC-4E5D-891D-FF40B7300F6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44CFEBAE-B1B5-8E96-C7E1-02999E62D041}"/>
              </a:ext>
            </a:extLst>
          </p:cNvPr>
          <p:cNvSpPr>
            <a:spLocks noGrp="1"/>
          </p:cNvSpPr>
          <p:nvPr>
            <p:ph type="title"/>
          </p:nvPr>
        </p:nvSpPr>
        <p:spPr>
          <a:xfrm>
            <a:off x="838200" y="365125"/>
            <a:ext cx="10515600" cy="1325563"/>
          </a:xfrm>
        </p:spPr>
        <p:txBody>
          <a:bodyPr>
            <a:normAutofit/>
          </a:bodyPr>
          <a:lstStyle/>
          <a:p>
            <a:r>
              <a:rPr lang="en-US" sz="5400" dirty="0"/>
              <a:t>June 17, 1972, cont. </a:t>
            </a:r>
          </a:p>
        </p:txBody>
      </p:sp>
      <p:sp>
        <p:nvSpPr>
          <p:cNvPr id="11" name="sketch line">
            <a:extLst>
              <a:ext uri="{FF2B5EF4-FFF2-40B4-BE49-F238E27FC236}">
                <a16:creationId xmlns:a16="http://schemas.microsoft.com/office/drawing/2014/main" id="{E0CBAC23-2E3F-4A90-BA59-F8299F6A54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1865313"/>
            <a:ext cx="10424160" cy="18288"/>
          </a:xfrm>
          <a:custGeom>
            <a:avLst/>
            <a:gdLst>
              <a:gd name="connsiteX0" fmla="*/ 0 w 10424160"/>
              <a:gd name="connsiteY0" fmla="*/ 0 h 18288"/>
              <a:gd name="connsiteX1" fmla="*/ 903427 w 10424160"/>
              <a:gd name="connsiteY1" fmla="*/ 0 h 18288"/>
              <a:gd name="connsiteX2" fmla="*/ 1389888 w 10424160"/>
              <a:gd name="connsiteY2" fmla="*/ 0 h 18288"/>
              <a:gd name="connsiteX3" fmla="*/ 2189074 w 10424160"/>
              <a:gd name="connsiteY3" fmla="*/ 0 h 18288"/>
              <a:gd name="connsiteX4" fmla="*/ 2675534 w 10424160"/>
              <a:gd name="connsiteY4" fmla="*/ 0 h 18288"/>
              <a:gd name="connsiteX5" fmla="*/ 3370478 w 10424160"/>
              <a:gd name="connsiteY5" fmla="*/ 0 h 18288"/>
              <a:gd name="connsiteX6" fmla="*/ 4169664 w 10424160"/>
              <a:gd name="connsiteY6" fmla="*/ 0 h 18288"/>
              <a:gd name="connsiteX7" fmla="*/ 4551883 w 10424160"/>
              <a:gd name="connsiteY7" fmla="*/ 0 h 18288"/>
              <a:gd name="connsiteX8" fmla="*/ 4934102 w 10424160"/>
              <a:gd name="connsiteY8" fmla="*/ 0 h 18288"/>
              <a:gd name="connsiteX9" fmla="*/ 5837530 w 10424160"/>
              <a:gd name="connsiteY9" fmla="*/ 0 h 18288"/>
              <a:gd name="connsiteX10" fmla="*/ 6532474 w 10424160"/>
              <a:gd name="connsiteY10" fmla="*/ 0 h 18288"/>
              <a:gd name="connsiteX11" fmla="*/ 6914693 w 10424160"/>
              <a:gd name="connsiteY11" fmla="*/ 0 h 18288"/>
              <a:gd name="connsiteX12" fmla="*/ 7609637 w 10424160"/>
              <a:gd name="connsiteY12" fmla="*/ 0 h 18288"/>
              <a:gd name="connsiteX13" fmla="*/ 8513064 w 10424160"/>
              <a:gd name="connsiteY13" fmla="*/ 0 h 18288"/>
              <a:gd name="connsiteX14" fmla="*/ 9103766 w 10424160"/>
              <a:gd name="connsiteY14" fmla="*/ 0 h 18288"/>
              <a:gd name="connsiteX15" fmla="*/ 9694469 w 10424160"/>
              <a:gd name="connsiteY15" fmla="*/ 0 h 18288"/>
              <a:gd name="connsiteX16" fmla="*/ 10424160 w 10424160"/>
              <a:gd name="connsiteY16" fmla="*/ 0 h 18288"/>
              <a:gd name="connsiteX17" fmla="*/ 10424160 w 10424160"/>
              <a:gd name="connsiteY17" fmla="*/ 18288 h 18288"/>
              <a:gd name="connsiteX18" fmla="*/ 9729216 w 10424160"/>
              <a:gd name="connsiteY18" fmla="*/ 18288 h 18288"/>
              <a:gd name="connsiteX19" fmla="*/ 8930030 w 10424160"/>
              <a:gd name="connsiteY19" fmla="*/ 18288 h 18288"/>
              <a:gd name="connsiteX20" fmla="*/ 8130845 w 10424160"/>
              <a:gd name="connsiteY20" fmla="*/ 18288 h 18288"/>
              <a:gd name="connsiteX21" fmla="*/ 7644384 w 10424160"/>
              <a:gd name="connsiteY21" fmla="*/ 18288 h 18288"/>
              <a:gd name="connsiteX22" fmla="*/ 6740957 w 10424160"/>
              <a:gd name="connsiteY22" fmla="*/ 18288 h 18288"/>
              <a:gd name="connsiteX23" fmla="*/ 6046013 w 10424160"/>
              <a:gd name="connsiteY23" fmla="*/ 18288 h 18288"/>
              <a:gd name="connsiteX24" fmla="*/ 5663794 w 10424160"/>
              <a:gd name="connsiteY24" fmla="*/ 18288 h 18288"/>
              <a:gd name="connsiteX25" fmla="*/ 4968850 w 10424160"/>
              <a:gd name="connsiteY25" fmla="*/ 18288 h 18288"/>
              <a:gd name="connsiteX26" fmla="*/ 4378147 w 10424160"/>
              <a:gd name="connsiteY26" fmla="*/ 18288 h 18288"/>
              <a:gd name="connsiteX27" fmla="*/ 3787445 w 10424160"/>
              <a:gd name="connsiteY27" fmla="*/ 18288 h 18288"/>
              <a:gd name="connsiteX28" fmla="*/ 3196742 w 10424160"/>
              <a:gd name="connsiteY28" fmla="*/ 18288 h 18288"/>
              <a:gd name="connsiteX29" fmla="*/ 2606040 w 10424160"/>
              <a:gd name="connsiteY29" fmla="*/ 18288 h 18288"/>
              <a:gd name="connsiteX30" fmla="*/ 1806854 w 10424160"/>
              <a:gd name="connsiteY30" fmla="*/ 18288 h 18288"/>
              <a:gd name="connsiteX31" fmla="*/ 1111910 w 10424160"/>
              <a:gd name="connsiteY31" fmla="*/ 18288 h 18288"/>
              <a:gd name="connsiteX32" fmla="*/ 729691 w 10424160"/>
              <a:gd name="connsiteY32" fmla="*/ 18288 h 18288"/>
              <a:gd name="connsiteX33" fmla="*/ 0 w 10424160"/>
              <a:gd name="connsiteY33" fmla="*/ 18288 h 18288"/>
              <a:gd name="connsiteX34" fmla="*/ 0 w 10424160"/>
              <a:gd name="connsiteY3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0424160" h="18288" fill="none" extrusionOk="0">
                <a:moveTo>
                  <a:pt x="0" y="0"/>
                </a:moveTo>
                <a:cubicBezTo>
                  <a:pt x="251416" y="-3874"/>
                  <a:pt x="479411" y="-20508"/>
                  <a:pt x="903427" y="0"/>
                </a:cubicBezTo>
                <a:cubicBezTo>
                  <a:pt x="1327443" y="20508"/>
                  <a:pt x="1177990" y="-7387"/>
                  <a:pt x="1389888" y="0"/>
                </a:cubicBezTo>
                <a:cubicBezTo>
                  <a:pt x="1601786" y="7387"/>
                  <a:pt x="1928602" y="-6697"/>
                  <a:pt x="2189074" y="0"/>
                </a:cubicBezTo>
                <a:cubicBezTo>
                  <a:pt x="2449546" y="6697"/>
                  <a:pt x="2440085" y="-21144"/>
                  <a:pt x="2675534" y="0"/>
                </a:cubicBezTo>
                <a:cubicBezTo>
                  <a:pt x="2910983" y="21144"/>
                  <a:pt x="3026158" y="-11124"/>
                  <a:pt x="3370478" y="0"/>
                </a:cubicBezTo>
                <a:cubicBezTo>
                  <a:pt x="3714798" y="11124"/>
                  <a:pt x="3864539" y="-10660"/>
                  <a:pt x="4169664" y="0"/>
                </a:cubicBezTo>
                <a:cubicBezTo>
                  <a:pt x="4474789" y="10660"/>
                  <a:pt x="4471218" y="16488"/>
                  <a:pt x="4551883" y="0"/>
                </a:cubicBezTo>
                <a:cubicBezTo>
                  <a:pt x="4632548" y="-16488"/>
                  <a:pt x="4786830" y="7986"/>
                  <a:pt x="4934102" y="0"/>
                </a:cubicBezTo>
                <a:cubicBezTo>
                  <a:pt x="5081374" y="-7986"/>
                  <a:pt x="5575881" y="-33003"/>
                  <a:pt x="5837530" y="0"/>
                </a:cubicBezTo>
                <a:cubicBezTo>
                  <a:pt x="6099179" y="33003"/>
                  <a:pt x="6305895" y="14170"/>
                  <a:pt x="6532474" y="0"/>
                </a:cubicBezTo>
                <a:cubicBezTo>
                  <a:pt x="6759053" y="-14170"/>
                  <a:pt x="6726707" y="16121"/>
                  <a:pt x="6914693" y="0"/>
                </a:cubicBezTo>
                <a:cubicBezTo>
                  <a:pt x="7102679" y="-16121"/>
                  <a:pt x="7397857" y="32594"/>
                  <a:pt x="7609637" y="0"/>
                </a:cubicBezTo>
                <a:cubicBezTo>
                  <a:pt x="7821417" y="-32594"/>
                  <a:pt x="8141235" y="-3745"/>
                  <a:pt x="8513064" y="0"/>
                </a:cubicBezTo>
                <a:cubicBezTo>
                  <a:pt x="8884893" y="3745"/>
                  <a:pt x="8877548" y="3359"/>
                  <a:pt x="9103766" y="0"/>
                </a:cubicBezTo>
                <a:cubicBezTo>
                  <a:pt x="9329984" y="-3359"/>
                  <a:pt x="9545570" y="-17843"/>
                  <a:pt x="9694469" y="0"/>
                </a:cubicBezTo>
                <a:cubicBezTo>
                  <a:pt x="9843368" y="17843"/>
                  <a:pt x="10162477" y="-1217"/>
                  <a:pt x="10424160" y="0"/>
                </a:cubicBezTo>
                <a:cubicBezTo>
                  <a:pt x="10424498" y="7640"/>
                  <a:pt x="10423710" y="11289"/>
                  <a:pt x="10424160" y="18288"/>
                </a:cubicBezTo>
                <a:cubicBezTo>
                  <a:pt x="10184680" y="20716"/>
                  <a:pt x="10034768" y="-9357"/>
                  <a:pt x="9729216" y="18288"/>
                </a:cubicBezTo>
                <a:cubicBezTo>
                  <a:pt x="9423664" y="45933"/>
                  <a:pt x="9309220" y="36372"/>
                  <a:pt x="8930030" y="18288"/>
                </a:cubicBezTo>
                <a:cubicBezTo>
                  <a:pt x="8550840" y="204"/>
                  <a:pt x="8513376" y="34707"/>
                  <a:pt x="8130845" y="18288"/>
                </a:cubicBezTo>
                <a:cubicBezTo>
                  <a:pt x="7748315" y="1869"/>
                  <a:pt x="7864674" y="19659"/>
                  <a:pt x="7644384" y="18288"/>
                </a:cubicBezTo>
                <a:cubicBezTo>
                  <a:pt x="7424094" y="16917"/>
                  <a:pt x="6947001" y="55680"/>
                  <a:pt x="6740957" y="18288"/>
                </a:cubicBezTo>
                <a:cubicBezTo>
                  <a:pt x="6534913" y="-19104"/>
                  <a:pt x="6313809" y="33391"/>
                  <a:pt x="6046013" y="18288"/>
                </a:cubicBezTo>
                <a:cubicBezTo>
                  <a:pt x="5778217" y="3185"/>
                  <a:pt x="5786775" y="1439"/>
                  <a:pt x="5663794" y="18288"/>
                </a:cubicBezTo>
                <a:cubicBezTo>
                  <a:pt x="5540813" y="35137"/>
                  <a:pt x="5204724" y="25434"/>
                  <a:pt x="4968850" y="18288"/>
                </a:cubicBezTo>
                <a:cubicBezTo>
                  <a:pt x="4732976" y="11142"/>
                  <a:pt x="4559928" y="34568"/>
                  <a:pt x="4378147" y="18288"/>
                </a:cubicBezTo>
                <a:cubicBezTo>
                  <a:pt x="4196366" y="2008"/>
                  <a:pt x="3992200" y="35409"/>
                  <a:pt x="3787445" y="18288"/>
                </a:cubicBezTo>
                <a:cubicBezTo>
                  <a:pt x="3582690" y="1167"/>
                  <a:pt x="3488876" y="-7583"/>
                  <a:pt x="3196742" y="18288"/>
                </a:cubicBezTo>
                <a:cubicBezTo>
                  <a:pt x="2904608" y="44159"/>
                  <a:pt x="2729828" y="45906"/>
                  <a:pt x="2606040" y="18288"/>
                </a:cubicBezTo>
                <a:cubicBezTo>
                  <a:pt x="2482252" y="-9330"/>
                  <a:pt x="2000672" y="-5498"/>
                  <a:pt x="1806854" y="18288"/>
                </a:cubicBezTo>
                <a:cubicBezTo>
                  <a:pt x="1613036" y="42074"/>
                  <a:pt x="1310933" y="-4240"/>
                  <a:pt x="1111910" y="18288"/>
                </a:cubicBezTo>
                <a:cubicBezTo>
                  <a:pt x="912887" y="40816"/>
                  <a:pt x="891560" y="1701"/>
                  <a:pt x="729691" y="18288"/>
                </a:cubicBezTo>
                <a:cubicBezTo>
                  <a:pt x="567822" y="34875"/>
                  <a:pt x="203025" y="34462"/>
                  <a:pt x="0" y="18288"/>
                </a:cubicBezTo>
                <a:cubicBezTo>
                  <a:pt x="-82" y="11708"/>
                  <a:pt x="-178" y="8956"/>
                  <a:pt x="0" y="0"/>
                </a:cubicBezTo>
                <a:close/>
              </a:path>
              <a:path w="10424160" h="18288" stroke="0" extrusionOk="0">
                <a:moveTo>
                  <a:pt x="0" y="0"/>
                </a:moveTo>
                <a:cubicBezTo>
                  <a:pt x="119910" y="17195"/>
                  <a:pt x="345032" y="1652"/>
                  <a:pt x="590702" y="0"/>
                </a:cubicBezTo>
                <a:cubicBezTo>
                  <a:pt x="836372" y="-1652"/>
                  <a:pt x="830717" y="-10944"/>
                  <a:pt x="972922" y="0"/>
                </a:cubicBezTo>
                <a:cubicBezTo>
                  <a:pt x="1115127" y="10944"/>
                  <a:pt x="1638708" y="17269"/>
                  <a:pt x="1876349" y="0"/>
                </a:cubicBezTo>
                <a:cubicBezTo>
                  <a:pt x="2113990" y="-17269"/>
                  <a:pt x="2263529" y="27642"/>
                  <a:pt x="2467051" y="0"/>
                </a:cubicBezTo>
                <a:cubicBezTo>
                  <a:pt x="2670573" y="-27642"/>
                  <a:pt x="2867743" y="-1552"/>
                  <a:pt x="3057754" y="0"/>
                </a:cubicBezTo>
                <a:cubicBezTo>
                  <a:pt x="3247765" y="1552"/>
                  <a:pt x="3729099" y="45169"/>
                  <a:pt x="3961181" y="0"/>
                </a:cubicBezTo>
                <a:cubicBezTo>
                  <a:pt x="4193263" y="-45169"/>
                  <a:pt x="4313735" y="4067"/>
                  <a:pt x="4447642" y="0"/>
                </a:cubicBezTo>
                <a:cubicBezTo>
                  <a:pt x="4581549" y="-4067"/>
                  <a:pt x="5123626" y="11867"/>
                  <a:pt x="5351069" y="0"/>
                </a:cubicBezTo>
                <a:cubicBezTo>
                  <a:pt x="5578512" y="-11867"/>
                  <a:pt x="6044105" y="-19983"/>
                  <a:pt x="6254496" y="0"/>
                </a:cubicBezTo>
                <a:cubicBezTo>
                  <a:pt x="6464887" y="19983"/>
                  <a:pt x="6664731" y="4232"/>
                  <a:pt x="6949440" y="0"/>
                </a:cubicBezTo>
                <a:cubicBezTo>
                  <a:pt x="7234149" y="-4232"/>
                  <a:pt x="7497205" y="28731"/>
                  <a:pt x="7852867" y="0"/>
                </a:cubicBezTo>
                <a:cubicBezTo>
                  <a:pt x="8208529" y="-28731"/>
                  <a:pt x="8287556" y="2616"/>
                  <a:pt x="8443570" y="0"/>
                </a:cubicBezTo>
                <a:cubicBezTo>
                  <a:pt x="8599584" y="-2616"/>
                  <a:pt x="8871283" y="-14113"/>
                  <a:pt x="9034272" y="0"/>
                </a:cubicBezTo>
                <a:cubicBezTo>
                  <a:pt x="9197261" y="14113"/>
                  <a:pt x="9604978" y="-35623"/>
                  <a:pt x="9833458" y="0"/>
                </a:cubicBezTo>
                <a:cubicBezTo>
                  <a:pt x="10061938" y="35623"/>
                  <a:pt x="10231944" y="-8194"/>
                  <a:pt x="10424160" y="0"/>
                </a:cubicBezTo>
                <a:cubicBezTo>
                  <a:pt x="10424285" y="4395"/>
                  <a:pt x="10424085" y="9776"/>
                  <a:pt x="10424160" y="18288"/>
                </a:cubicBezTo>
                <a:cubicBezTo>
                  <a:pt x="10058736" y="-5772"/>
                  <a:pt x="9942989" y="-18764"/>
                  <a:pt x="9624974" y="18288"/>
                </a:cubicBezTo>
                <a:cubicBezTo>
                  <a:pt x="9306959" y="55340"/>
                  <a:pt x="9229263" y="24995"/>
                  <a:pt x="8930030" y="18288"/>
                </a:cubicBezTo>
                <a:cubicBezTo>
                  <a:pt x="8630797" y="11581"/>
                  <a:pt x="8647263" y="10931"/>
                  <a:pt x="8547811" y="18288"/>
                </a:cubicBezTo>
                <a:cubicBezTo>
                  <a:pt x="8448359" y="25645"/>
                  <a:pt x="8173221" y="219"/>
                  <a:pt x="8061350" y="18288"/>
                </a:cubicBezTo>
                <a:cubicBezTo>
                  <a:pt x="7949479" y="36357"/>
                  <a:pt x="7437002" y="17516"/>
                  <a:pt x="7157923" y="18288"/>
                </a:cubicBezTo>
                <a:cubicBezTo>
                  <a:pt x="6878844" y="19060"/>
                  <a:pt x="6610241" y="8864"/>
                  <a:pt x="6462979" y="18288"/>
                </a:cubicBezTo>
                <a:cubicBezTo>
                  <a:pt x="6315717" y="27712"/>
                  <a:pt x="6124879" y="4989"/>
                  <a:pt x="5976518" y="18288"/>
                </a:cubicBezTo>
                <a:cubicBezTo>
                  <a:pt x="5828157" y="31587"/>
                  <a:pt x="5566880" y="7112"/>
                  <a:pt x="5281574" y="18288"/>
                </a:cubicBezTo>
                <a:cubicBezTo>
                  <a:pt x="4996268" y="29464"/>
                  <a:pt x="5085614" y="20493"/>
                  <a:pt x="4899355" y="18288"/>
                </a:cubicBezTo>
                <a:cubicBezTo>
                  <a:pt x="4713096" y="16083"/>
                  <a:pt x="4606138" y="34359"/>
                  <a:pt x="4517136" y="18288"/>
                </a:cubicBezTo>
                <a:cubicBezTo>
                  <a:pt x="4428134" y="2217"/>
                  <a:pt x="4125335" y="52414"/>
                  <a:pt x="3822192" y="18288"/>
                </a:cubicBezTo>
                <a:cubicBezTo>
                  <a:pt x="3519049" y="-15838"/>
                  <a:pt x="3453132" y="3859"/>
                  <a:pt x="3335731" y="18288"/>
                </a:cubicBezTo>
                <a:cubicBezTo>
                  <a:pt x="3218330" y="32717"/>
                  <a:pt x="2718749" y="-13936"/>
                  <a:pt x="2536546" y="18288"/>
                </a:cubicBezTo>
                <a:cubicBezTo>
                  <a:pt x="2354343" y="50512"/>
                  <a:pt x="2190669" y="3238"/>
                  <a:pt x="2050085" y="18288"/>
                </a:cubicBezTo>
                <a:cubicBezTo>
                  <a:pt x="1909501" y="33338"/>
                  <a:pt x="1520975" y="3062"/>
                  <a:pt x="1250899" y="18288"/>
                </a:cubicBezTo>
                <a:cubicBezTo>
                  <a:pt x="980823" y="33514"/>
                  <a:pt x="992936" y="28036"/>
                  <a:pt x="868680" y="18288"/>
                </a:cubicBezTo>
                <a:cubicBezTo>
                  <a:pt x="744424" y="8540"/>
                  <a:pt x="230364" y="33365"/>
                  <a:pt x="0" y="18288"/>
                </a:cubicBezTo>
                <a:cubicBezTo>
                  <a:pt x="-504" y="12101"/>
                  <a:pt x="-591" y="7719"/>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5" name="Content Placeholder 2">
            <a:extLst>
              <a:ext uri="{FF2B5EF4-FFF2-40B4-BE49-F238E27FC236}">
                <a16:creationId xmlns:a16="http://schemas.microsoft.com/office/drawing/2014/main" id="{275B9098-AB69-02E7-A1FE-31637FB9D532}"/>
              </a:ext>
            </a:extLst>
          </p:cNvPr>
          <p:cNvGraphicFramePr>
            <a:graphicFrameLocks noGrp="1"/>
          </p:cNvGraphicFramePr>
          <p:nvPr>
            <p:ph idx="1"/>
            <p:extLst>
              <p:ext uri="{D42A27DB-BD31-4B8C-83A1-F6EECF244321}">
                <p14:modId xmlns:p14="http://schemas.microsoft.com/office/powerpoint/2010/main" val="2023585115"/>
              </p:ext>
            </p:extLst>
          </p:nvPr>
        </p:nvGraphicFramePr>
        <p:xfrm>
          <a:off x="838200" y="2228087"/>
          <a:ext cx="10515600" cy="39488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18306210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2B97F24A-32CE-4C1C-A50D-3016B394DCF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B77ECA6-58B5-40F8-81B7-E44C2DDD6306}"/>
              </a:ext>
            </a:extLst>
          </p:cNvPr>
          <p:cNvSpPr>
            <a:spLocks noGrp="1"/>
          </p:cNvSpPr>
          <p:nvPr>
            <p:ph type="title"/>
          </p:nvPr>
        </p:nvSpPr>
        <p:spPr>
          <a:xfrm>
            <a:off x="630936" y="639520"/>
            <a:ext cx="3429000" cy="1719072"/>
          </a:xfrm>
        </p:spPr>
        <p:txBody>
          <a:bodyPr anchor="b">
            <a:normAutofit/>
          </a:bodyPr>
          <a:lstStyle/>
          <a:p>
            <a:r>
              <a:rPr lang="en-US" sz="5400" dirty="0"/>
              <a:t>June 17, 1972, cont. </a:t>
            </a:r>
          </a:p>
        </p:txBody>
      </p:sp>
      <p:sp>
        <p:nvSpPr>
          <p:cNvPr id="11" name="sketch line">
            <a:extLst>
              <a:ext uri="{FF2B5EF4-FFF2-40B4-BE49-F238E27FC236}">
                <a16:creationId xmlns:a16="http://schemas.microsoft.com/office/drawing/2014/main" id="{CD8B4F24-440B-49E9-B85D-733523DC06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2573756"/>
            <a:ext cx="3255095" cy="18288"/>
          </a:xfrm>
          <a:custGeom>
            <a:avLst/>
            <a:gdLst>
              <a:gd name="connsiteX0" fmla="*/ 0 w 3255095"/>
              <a:gd name="connsiteY0" fmla="*/ 0 h 18288"/>
              <a:gd name="connsiteX1" fmla="*/ 618468 w 3255095"/>
              <a:gd name="connsiteY1" fmla="*/ 0 h 18288"/>
              <a:gd name="connsiteX2" fmla="*/ 1269487 w 3255095"/>
              <a:gd name="connsiteY2" fmla="*/ 0 h 18288"/>
              <a:gd name="connsiteX3" fmla="*/ 1953057 w 3255095"/>
              <a:gd name="connsiteY3" fmla="*/ 0 h 18288"/>
              <a:gd name="connsiteX4" fmla="*/ 2636627 w 3255095"/>
              <a:gd name="connsiteY4" fmla="*/ 0 h 18288"/>
              <a:gd name="connsiteX5" fmla="*/ 3255095 w 3255095"/>
              <a:gd name="connsiteY5" fmla="*/ 0 h 18288"/>
              <a:gd name="connsiteX6" fmla="*/ 3255095 w 3255095"/>
              <a:gd name="connsiteY6" fmla="*/ 18288 h 18288"/>
              <a:gd name="connsiteX7" fmla="*/ 2538974 w 3255095"/>
              <a:gd name="connsiteY7" fmla="*/ 18288 h 18288"/>
              <a:gd name="connsiteX8" fmla="*/ 1822853 w 3255095"/>
              <a:gd name="connsiteY8" fmla="*/ 18288 h 18288"/>
              <a:gd name="connsiteX9" fmla="*/ 1171834 w 3255095"/>
              <a:gd name="connsiteY9" fmla="*/ 18288 h 18288"/>
              <a:gd name="connsiteX10" fmla="*/ 0 w 3255095"/>
              <a:gd name="connsiteY10" fmla="*/ 18288 h 18288"/>
              <a:gd name="connsiteX11" fmla="*/ 0 w 3255095"/>
              <a:gd name="connsiteY11"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18288"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4386" y="8157"/>
                  <a:pt x="3254682" y="12125"/>
                  <a:pt x="3255095" y="18288"/>
                </a:cubicBezTo>
                <a:cubicBezTo>
                  <a:pt x="3088545" y="23203"/>
                  <a:pt x="2687475" y="7419"/>
                  <a:pt x="2538974" y="18288"/>
                </a:cubicBezTo>
                <a:cubicBezTo>
                  <a:pt x="2390473" y="29157"/>
                  <a:pt x="2137381" y="-8959"/>
                  <a:pt x="1822853" y="18288"/>
                </a:cubicBezTo>
                <a:cubicBezTo>
                  <a:pt x="1508325" y="45535"/>
                  <a:pt x="1466437" y="20385"/>
                  <a:pt x="1171834" y="18288"/>
                </a:cubicBezTo>
                <a:cubicBezTo>
                  <a:pt x="877231" y="16191"/>
                  <a:pt x="561097" y="37643"/>
                  <a:pt x="0" y="18288"/>
                </a:cubicBezTo>
                <a:cubicBezTo>
                  <a:pt x="-46" y="12483"/>
                  <a:pt x="-203" y="6491"/>
                  <a:pt x="0" y="0"/>
                </a:cubicBezTo>
                <a:close/>
              </a:path>
              <a:path w="3255095" h="18288"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4831" y="4493"/>
                  <a:pt x="3255479" y="9472"/>
                  <a:pt x="3255095" y="18288"/>
                </a:cubicBezTo>
                <a:cubicBezTo>
                  <a:pt x="3120743" y="16690"/>
                  <a:pt x="2759628" y="42462"/>
                  <a:pt x="2604076" y="18288"/>
                </a:cubicBezTo>
                <a:cubicBezTo>
                  <a:pt x="2448524" y="-5886"/>
                  <a:pt x="2184336" y="19599"/>
                  <a:pt x="1887955" y="18288"/>
                </a:cubicBezTo>
                <a:cubicBezTo>
                  <a:pt x="1591574" y="16977"/>
                  <a:pt x="1548845" y="6870"/>
                  <a:pt x="1334589" y="18288"/>
                </a:cubicBezTo>
                <a:cubicBezTo>
                  <a:pt x="1120333" y="29706"/>
                  <a:pt x="996014" y="9662"/>
                  <a:pt x="683570" y="18288"/>
                </a:cubicBezTo>
                <a:cubicBezTo>
                  <a:pt x="371126" y="26914"/>
                  <a:pt x="198687" y="16167"/>
                  <a:pt x="0" y="18288"/>
                </a:cubicBezTo>
                <a:cubicBezTo>
                  <a:pt x="843" y="9577"/>
                  <a:pt x="371" y="6900"/>
                  <a:pt x="0" y="0"/>
                </a:cubicBezTo>
                <a:close/>
              </a:path>
            </a:pathLst>
          </a:custGeom>
          <a:solidFill>
            <a:schemeClr val="accent2"/>
          </a:solidFill>
          <a:ln w="38100"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F6B32472-4601-1CFB-1D62-FD66BFE61C22}"/>
              </a:ext>
            </a:extLst>
          </p:cNvPr>
          <p:cNvSpPr>
            <a:spLocks noGrp="1"/>
          </p:cNvSpPr>
          <p:nvPr>
            <p:ph idx="1"/>
          </p:nvPr>
        </p:nvSpPr>
        <p:spPr>
          <a:xfrm>
            <a:off x="630936" y="2807208"/>
            <a:ext cx="3429000" cy="3410712"/>
          </a:xfrm>
        </p:spPr>
        <p:txBody>
          <a:bodyPr anchor="t">
            <a:normAutofit/>
          </a:bodyPr>
          <a:lstStyle/>
          <a:p>
            <a:r>
              <a:rPr lang="en-US" sz="2000" b="1" u="sng" dirty="0"/>
              <a:t>Burglars</a:t>
            </a:r>
            <a:r>
              <a:rPr lang="en-US" sz="2000" dirty="0"/>
              <a:t>…</a:t>
            </a:r>
          </a:p>
          <a:p>
            <a:pPr lvl="1"/>
            <a:r>
              <a:rPr lang="en-US" sz="2000" dirty="0"/>
              <a:t>James McCord </a:t>
            </a:r>
          </a:p>
          <a:p>
            <a:pPr lvl="1"/>
            <a:r>
              <a:rPr lang="en-US" sz="2000" dirty="0">
                <a:highlight>
                  <a:srgbClr val="FFFF00"/>
                </a:highlight>
              </a:rPr>
              <a:t>Bernard Barker</a:t>
            </a:r>
          </a:p>
          <a:p>
            <a:pPr lvl="1"/>
            <a:r>
              <a:rPr lang="en-US" sz="2000" dirty="0">
                <a:highlight>
                  <a:srgbClr val="FFFF00"/>
                </a:highlight>
              </a:rPr>
              <a:t>Virgilio Gonzalez</a:t>
            </a:r>
          </a:p>
          <a:p>
            <a:pPr lvl="1"/>
            <a:r>
              <a:rPr lang="en-US" sz="2000" dirty="0">
                <a:highlight>
                  <a:srgbClr val="FF0000"/>
                </a:highlight>
              </a:rPr>
              <a:t>Frank Sturgis </a:t>
            </a:r>
          </a:p>
          <a:p>
            <a:pPr lvl="1"/>
            <a:r>
              <a:rPr lang="en-US" sz="2000" dirty="0">
                <a:highlight>
                  <a:srgbClr val="FFFF00"/>
                </a:highlight>
              </a:rPr>
              <a:t>Eugenio Martinez</a:t>
            </a:r>
          </a:p>
          <a:p>
            <a:r>
              <a:rPr lang="en-US" sz="2000" b="1" u="sng" dirty="0"/>
              <a:t>Howard Johnson Motel Command Post</a:t>
            </a:r>
            <a:r>
              <a:rPr lang="en-US" sz="2000" dirty="0"/>
              <a:t>…</a:t>
            </a:r>
          </a:p>
          <a:p>
            <a:pPr lvl="1"/>
            <a:r>
              <a:rPr lang="en-US" sz="2000" dirty="0">
                <a:highlight>
                  <a:srgbClr val="FF0000"/>
                </a:highlight>
              </a:rPr>
              <a:t>E. Howard Hunt </a:t>
            </a:r>
          </a:p>
          <a:p>
            <a:pPr lvl="1"/>
            <a:r>
              <a:rPr lang="en-US" sz="2000" dirty="0"/>
              <a:t>G. Gordon Liddy </a:t>
            </a:r>
          </a:p>
        </p:txBody>
      </p:sp>
      <p:pic>
        <p:nvPicPr>
          <p:cNvPr id="4" name="Picture 3">
            <a:extLst>
              <a:ext uri="{FF2B5EF4-FFF2-40B4-BE49-F238E27FC236}">
                <a16:creationId xmlns:a16="http://schemas.microsoft.com/office/drawing/2014/main" id="{CFD4B37A-2197-3BAC-8429-C62A902F5876}"/>
              </a:ext>
            </a:extLst>
          </p:cNvPr>
          <p:cNvPicPr>
            <a:picLocks noChangeAspect="1"/>
          </p:cNvPicPr>
          <p:nvPr/>
        </p:nvPicPr>
        <p:blipFill>
          <a:blip r:embed="rId2"/>
          <a:stretch>
            <a:fillRect/>
          </a:stretch>
        </p:blipFill>
        <p:spPr>
          <a:xfrm>
            <a:off x="4654296" y="2005108"/>
            <a:ext cx="6903720" cy="2847784"/>
          </a:xfrm>
          <a:prstGeom prst="rect">
            <a:avLst/>
          </a:prstGeom>
        </p:spPr>
      </p:pic>
    </p:spTree>
    <p:extLst>
      <p:ext uri="{BB962C8B-B14F-4D97-AF65-F5344CB8AC3E}">
        <p14:creationId xmlns:p14="http://schemas.microsoft.com/office/powerpoint/2010/main" val="132368208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2217</TotalTime>
  <Words>1967</Words>
  <Application>Microsoft Office PowerPoint</Application>
  <PresentationFormat>Widescreen</PresentationFormat>
  <Paragraphs>168</Paragraphs>
  <Slides>27</Slides>
  <Notes>4</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27</vt:i4>
      </vt:variant>
    </vt:vector>
  </HeadingPairs>
  <TitlesOfParts>
    <vt:vector size="33" baseType="lpstr">
      <vt:lpstr>Abadi Extra Light</vt:lpstr>
      <vt:lpstr>Arial</vt:lpstr>
      <vt:lpstr>Calibri</vt:lpstr>
      <vt:lpstr>Calibri Light</vt:lpstr>
      <vt:lpstr>Office Theme</vt:lpstr>
      <vt:lpstr>2_Office Theme</vt:lpstr>
      <vt:lpstr>Start of Sample PowerPoint Presentation JFK Assassination Class (25 sample slides)</vt:lpstr>
      <vt:lpstr>Treasonous Cabal</vt:lpstr>
      <vt:lpstr>October 2, 1963</vt:lpstr>
      <vt:lpstr>December 22, 1963</vt:lpstr>
      <vt:lpstr>Timeline</vt:lpstr>
      <vt:lpstr>May 1972</vt:lpstr>
      <vt:lpstr>June 17, 1972</vt:lpstr>
      <vt:lpstr>June 17, 1972, cont. </vt:lpstr>
      <vt:lpstr>June 17, 1972, cont. </vt:lpstr>
      <vt:lpstr>June 18, 1972</vt:lpstr>
      <vt:lpstr>June 21, 1972</vt:lpstr>
      <vt:lpstr>June 21, 1972, cont. </vt:lpstr>
      <vt:lpstr>June 23, 1972</vt:lpstr>
      <vt:lpstr>June 23, 1972, cont. </vt:lpstr>
      <vt:lpstr>June 23, 1972, cont. </vt:lpstr>
      <vt:lpstr>June 23, 1972, cont. </vt:lpstr>
      <vt:lpstr>June 23, 1972, cont. </vt:lpstr>
      <vt:lpstr>October 1971 </vt:lpstr>
      <vt:lpstr>May 25, 1973</vt:lpstr>
      <vt:lpstr>May 25, 1973, cont. </vt:lpstr>
      <vt:lpstr>May 25, 1973, cont. </vt:lpstr>
      <vt:lpstr>September 18, 1947</vt:lpstr>
      <vt:lpstr>September 18, 1947, cont. </vt:lpstr>
      <vt:lpstr>September 18, 1947, cont. </vt:lpstr>
      <vt:lpstr>1952-1960</vt:lpstr>
      <vt:lpstr>1953</vt:lpstr>
      <vt:lpstr>End of Sample PowerPoint Presentation JFK Assassination Class (25 sample slides)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Treasonous Cabal</dc:title>
  <dc:creator>Barry Jones</dc:creator>
  <cp:lastModifiedBy>Barry Jones</cp:lastModifiedBy>
  <cp:revision>3</cp:revision>
  <dcterms:created xsi:type="dcterms:W3CDTF">2022-10-13T19:39:58Z</dcterms:created>
  <dcterms:modified xsi:type="dcterms:W3CDTF">2023-10-06T17:31:54Z</dcterms:modified>
</cp:coreProperties>
</file>